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8" r:id="rId4"/>
    <p:sldId id="261" r:id="rId5"/>
    <p:sldId id="268" r:id="rId6"/>
    <p:sldId id="262" r:id="rId7"/>
    <p:sldId id="263" r:id="rId8"/>
    <p:sldId id="264" r:id="rId9"/>
    <p:sldId id="266" r:id="rId10"/>
    <p:sldId id="265" r:id="rId11"/>
    <p:sldId id="260" r:id="rId12"/>
    <p:sldId id="271" r:id="rId13"/>
    <p:sldId id="267" r:id="rId14"/>
    <p:sldId id="270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5" r:id="rId28"/>
    <p:sldId id="282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jun Cheng" initials="SC" lastIdx="1" clrIdx="0">
    <p:extLst>
      <p:ext uri="{19B8F6BF-5375-455C-9EA6-DF929625EA0E}">
        <p15:presenceInfo xmlns:p15="http://schemas.microsoft.com/office/powerpoint/2012/main" userId="de1b853621be1e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E8D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28860-AD04-40E3-B81A-06292C3C83DC}" v="675" dt="2020-05-01T20:47:03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un Cheng" userId="de1b853621be1eaf" providerId="LiveId" clId="{86D28860-AD04-40E3-B81A-06292C3C83DC}"/>
    <pc:docChg chg="undo redo custSel mod addSld delSld modSld sldOrd">
      <pc:chgData name="Sujun Cheng" userId="de1b853621be1eaf" providerId="LiveId" clId="{86D28860-AD04-40E3-B81A-06292C3C83DC}" dt="2020-05-02T04:01:49.063" v="1783" actId="166"/>
      <pc:docMkLst>
        <pc:docMk/>
      </pc:docMkLst>
      <pc:sldChg chg="addSp delSp modSp delAnim modAnim">
        <pc:chgData name="Sujun Cheng" userId="de1b853621be1eaf" providerId="LiveId" clId="{86D28860-AD04-40E3-B81A-06292C3C83DC}" dt="2020-05-01T03:08:03.373" v="336"/>
        <pc:sldMkLst>
          <pc:docMk/>
          <pc:sldMk cId="1857004864" sldId="256"/>
        </pc:sldMkLst>
        <pc:spChg chg="add mod">
          <ac:chgData name="Sujun Cheng" userId="de1b853621be1eaf" providerId="LiveId" clId="{86D28860-AD04-40E3-B81A-06292C3C83DC}" dt="2020-05-01T02:27:40.263" v="295" actId="1076"/>
          <ac:spMkLst>
            <pc:docMk/>
            <pc:sldMk cId="1857004864" sldId="256"/>
            <ac:spMk id="7" creationId="{5996E98C-7D04-46FA-B4BB-3DB07AF547E3}"/>
          </ac:spMkLst>
        </pc:spChg>
        <pc:picChg chg="add del mod ord">
          <ac:chgData name="Sujun Cheng" userId="de1b853621be1eaf" providerId="LiveId" clId="{86D28860-AD04-40E3-B81A-06292C3C83DC}" dt="2020-05-01T02:34:42.911" v="311" actId="478"/>
          <ac:picMkLst>
            <pc:docMk/>
            <pc:sldMk cId="1857004864" sldId="256"/>
            <ac:picMk id="8" creationId="{76115400-A67C-401F-BAAE-4019F83B42E3}"/>
          </ac:picMkLst>
        </pc:picChg>
        <pc:picChg chg="del">
          <ac:chgData name="Sujun Cheng" userId="de1b853621be1eaf" providerId="LiveId" clId="{86D28860-AD04-40E3-B81A-06292C3C83DC}" dt="2020-05-01T02:35:53.806" v="313" actId="478"/>
          <ac:picMkLst>
            <pc:docMk/>
            <pc:sldMk cId="1857004864" sldId="256"/>
            <ac:picMk id="10" creationId="{526C2F8A-196D-4B4E-8F2B-5D209FE739B6}"/>
          </ac:picMkLst>
        </pc:picChg>
        <pc:picChg chg="add del mod">
          <ac:chgData name="Sujun Cheng" userId="de1b853621be1eaf" providerId="LiveId" clId="{86D28860-AD04-40E3-B81A-06292C3C83DC}" dt="2020-05-01T02:57:19.475" v="331" actId="478"/>
          <ac:picMkLst>
            <pc:docMk/>
            <pc:sldMk cId="1857004864" sldId="256"/>
            <ac:picMk id="12" creationId="{AC49AA70-6AE7-4C3A-8348-E4F8D0391BBA}"/>
          </ac:picMkLst>
        </pc:picChg>
        <pc:picChg chg="add mod">
          <ac:chgData name="Sujun Cheng" userId="de1b853621be1eaf" providerId="LiveId" clId="{86D28860-AD04-40E3-B81A-06292C3C83DC}" dt="2020-05-01T02:58:11.029" v="335" actId="1076"/>
          <ac:picMkLst>
            <pc:docMk/>
            <pc:sldMk cId="1857004864" sldId="256"/>
            <ac:picMk id="14" creationId="{8450B373-2DE7-4DD7-BE31-5F5B86343C2E}"/>
          </ac:picMkLst>
        </pc:picChg>
      </pc:sldChg>
      <pc:sldChg chg="addSp modSp">
        <pc:chgData name="Sujun Cheng" userId="de1b853621be1eaf" providerId="LiveId" clId="{86D28860-AD04-40E3-B81A-06292C3C83DC}" dt="2020-05-01T02:09:24.555" v="212" actId="1076"/>
        <pc:sldMkLst>
          <pc:docMk/>
          <pc:sldMk cId="3899645352" sldId="257"/>
        </pc:sldMkLst>
        <pc:spChg chg="mod">
          <ac:chgData name="Sujun Cheng" userId="de1b853621be1eaf" providerId="LiveId" clId="{86D28860-AD04-40E3-B81A-06292C3C83DC}" dt="2020-05-01T02:09:16.832" v="211" actId="20577"/>
          <ac:spMkLst>
            <pc:docMk/>
            <pc:sldMk cId="3899645352" sldId="257"/>
            <ac:spMk id="2" creationId="{B2F6E10E-78FC-47AD-8C8A-632261792705}"/>
          </ac:spMkLst>
        </pc:spChg>
        <pc:spChg chg="add mod ord">
          <ac:chgData name="Sujun Cheng" userId="de1b853621be1eaf" providerId="LiveId" clId="{86D28860-AD04-40E3-B81A-06292C3C83DC}" dt="2020-05-01T02:09:24.555" v="212" actId="1076"/>
          <ac:spMkLst>
            <pc:docMk/>
            <pc:sldMk cId="3899645352" sldId="257"/>
            <ac:spMk id="5" creationId="{A575C408-1666-4302-B473-53C2CE0BB97A}"/>
          </ac:spMkLst>
        </pc:spChg>
      </pc:sldChg>
      <pc:sldChg chg="addSp delSp modSp delAnim">
        <pc:chgData name="Sujun Cheng" userId="de1b853621be1eaf" providerId="LiveId" clId="{86D28860-AD04-40E3-B81A-06292C3C83DC}" dt="2020-05-01T04:12:52.041" v="670"/>
        <pc:sldMkLst>
          <pc:docMk/>
          <pc:sldMk cId="1850439039" sldId="258"/>
        </pc:sldMkLst>
        <pc:spChg chg="mod">
          <ac:chgData name="Sujun Cheng" userId="de1b853621be1eaf" providerId="LiveId" clId="{86D28860-AD04-40E3-B81A-06292C3C83DC}" dt="2020-05-01T01:50:24.365" v="113" actId="27636"/>
          <ac:spMkLst>
            <pc:docMk/>
            <pc:sldMk cId="1850439039" sldId="258"/>
            <ac:spMk id="2" creationId="{83E00845-4A63-439F-AE2F-2A8F4CD81E53}"/>
          </ac:spMkLst>
        </pc:spChg>
        <pc:spChg chg="del mod">
          <ac:chgData name="Sujun Cheng" userId="de1b853621be1eaf" providerId="LiveId" clId="{86D28860-AD04-40E3-B81A-06292C3C83DC}" dt="2020-05-01T01:47:24.858" v="46" actId="478"/>
          <ac:spMkLst>
            <pc:docMk/>
            <pc:sldMk cId="1850439039" sldId="258"/>
            <ac:spMk id="3" creationId="{286D960E-DFCA-4957-B50D-015B16CD3679}"/>
          </ac:spMkLst>
        </pc:spChg>
        <pc:spChg chg="add mod ord">
          <ac:chgData name="Sujun Cheng" userId="de1b853621be1eaf" providerId="LiveId" clId="{86D28860-AD04-40E3-B81A-06292C3C83DC}" dt="2020-05-01T01:52:34.736" v="117" actId="207"/>
          <ac:spMkLst>
            <pc:docMk/>
            <pc:sldMk cId="1850439039" sldId="258"/>
            <ac:spMk id="6" creationId="{F054E99E-6455-477F-9785-ADFC4829C715}"/>
          </ac:spMkLst>
        </pc:spChg>
        <pc:spChg chg="add mod">
          <ac:chgData name="Sujun Cheng" userId="de1b853621be1eaf" providerId="LiveId" clId="{86D28860-AD04-40E3-B81A-06292C3C83DC}" dt="2020-05-01T02:04:20.315" v="136" actId="1076"/>
          <ac:spMkLst>
            <pc:docMk/>
            <pc:sldMk cId="1850439039" sldId="258"/>
            <ac:spMk id="7" creationId="{FC68B723-48B0-4C18-B580-7750C99F9B89}"/>
          </ac:spMkLst>
        </pc:spChg>
        <pc:spChg chg="add mod">
          <ac:chgData name="Sujun Cheng" userId="de1b853621be1eaf" providerId="LiveId" clId="{86D28860-AD04-40E3-B81A-06292C3C83DC}" dt="2020-05-01T04:12:52.041" v="670"/>
          <ac:spMkLst>
            <pc:docMk/>
            <pc:sldMk cId="1850439039" sldId="258"/>
            <ac:spMk id="8" creationId="{9DEAA8E8-60B0-4279-894C-C83D8F1E847F}"/>
          </ac:spMkLst>
        </pc:spChg>
        <pc:spChg chg="add mod">
          <ac:chgData name="Sujun Cheng" userId="de1b853621be1eaf" providerId="LiveId" clId="{86D28860-AD04-40E3-B81A-06292C3C83DC}" dt="2020-05-01T02:12:11.596" v="216" actId="2085"/>
          <ac:spMkLst>
            <pc:docMk/>
            <pc:sldMk cId="1850439039" sldId="258"/>
            <ac:spMk id="9" creationId="{F100FE5C-921B-423C-8255-D7C47079E463}"/>
          </ac:spMkLst>
        </pc:spChg>
        <pc:spChg chg="add mod">
          <ac:chgData name="Sujun Cheng" userId="de1b853621be1eaf" providerId="LiveId" clId="{86D28860-AD04-40E3-B81A-06292C3C83DC}" dt="2020-05-01T02:12:24.776" v="217"/>
          <ac:spMkLst>
            <pc:docMk/>
            <pc:sldMk cId="1850439039" sldId="258"/>
            <ac:spMk id="14" creationId="{462E1FA6-B121-422A-A2B6-483CCE98A15D}"/>
          </ac:spMkLst>
        </pc:spChg>
        <pc:picChg chg="del">
          <ac:chgData name="Sujun Cheng" userId="de1b853621be1eaf" providerId="LiveId" clId="{86D28860-AD04-40E3-B81A-06292C3C83DC}" dt="2020-05-01T02:18:02.527" v="271" actId="478"/>
          <ac:picMkLst>
            <pc:docMk/>
            <pc:sldMk cId="1850439039" sldId="258"/>
            <ac:picMk id="10" creationId="{6DD01E57-EA3B-448D-B639-8A52A815700E}"/>
          </ac:picMkLst>
        </pc:picChg>
        <pc:picChg chg="add del mod">
          <ac:chgData name="Sujun Cheng" userId="de1b853621be1eaf" providerId="LiveId" clId="{86D28860-AD04-40E3-B81A-06292C3C83DC}" dt="2020-05-01T01:38:59.144" v="8"/>
          <ac:picMkLst>
            <pc:docMk/>
            <pc:sldMk cId="1850439039" sldId="258"/>
            <ac:picMk id="1025" creationId="{8CE8D31D-B49A-49CA-B07E-9DE805DB49E5}"/>
          </ac:picMkLst>
        </pc:picChg>
        <pc:picChg chg="add del mod">
          <ac:chgData name="Sujun Cheng" userId="de1b853621be1eaf" providerId="LiveId" clId="{86D28860-AD04-40E3-B81A-06292C3C83DC}" dt="2020-05-01T01:38:59.144" v="8"/>
          <ac:picMkLst>
            <pc:docMk/>
            <pc:sldMk cId="1850439039" sldId="258"/>
            <ac:picMk id="1026" creationId="{49166C90-CFCF-473A-955D-112F90211013}"/>
          </ac:picMkLst>
        </pc:picChg>
        <pc:picChg chg="add del mod">
          <ac:chgData name="Sujun Cheng" userId="de1b853621be1eaf" providerId="LiveId" clId="{86D28860-AD04-40E3-B81A-06292C3C83DC}" dt="2020-05-01T01:48:28.196" v="57" actId="478"/>
          <ac:picMkLst>
            <pc:docMk/>
            <pc:sldMk cId="1850439039" sldId="258"/>
            <ac:picMk id="1027" creationId="{95828E81-4AB0-4359-9A47-73EBFAF51E4C}"/>
          </ac:picMkLst>
        </pc:picChg>
        <pc:picChg chg="add mod">
          <ac:chgData name="Sujun Cheng" userId="de1b853621be1eaf" providerId="LiveId" clId="{86D28860-AD04-40E3-B81A-06292C3C83DC}" dt="2020-05-01T02:07:01.162" v="143" actId="1076"/>
          <ac:picMkLst>
            <pc:docMk/>
            <pc:sldMk cId="1850439039" sldId="258"/>
            <ac:picMk id="1028" creationId="{7322E3DF-4960-4315-B3A3-87DC546751E1}"/>
          </ac:picMkLst>
        </pc:picChg>
        <pc:inkChg chg="add del">
          <ac:chgData name="Sujun Cheng" userId="de1b853621be1eaf" providerId="LiveId" clId="{86D28860-AD04-40E3-B81A-06292C3C83DC}" dt="2020-05-01T01:43:09.557" v="19" actId="9405"/>
          <ac:inkMkLst>
            <pc:docMk/>
            <pc:sldMk cId="1850439039" sldId="258"/>
            <ac:inkMk id="4" creationId="{5FC4469F-68CD-4F4E-A112-CC6536B825FE}"/>
          </ac:inkMkLst>
        </pc:inkChg>
        <pc:inkChg chg="add">
          <ac:chgData name="Sujun Cheng" userId="de1b853621be1eaf" providerId="LiveId" clId="{86D28860-AD04-40E3-B81A-06292C3C83DC}" dt="2020-05-01T01:43:11.912" v="20" actId="9405"/>
          <ac:inkMkLst>
            <pc:docMk/>
            <pc:sldMk cId="1850439039" sldId="258"/>
            <ac:inkMk id="5" creationId="{1B26CC5A-5104-4790-94B2-8FFD4D7C46A2}"/>
          </ac:inkMkLst>
        </pc:inkChg>
      </pc:sldChg>
      <pc:sldChg chg="new del">
        <pc:chgData name="Sujun Cheng" userId="de1b853621be1eaf" providerId="LiveId" clId="{86D28860-AD04-40E3-B81A-06292C3C83DC}" dt="2020-05-01T01:53:33.030" v="120" actId="47"/>
        <pc:sldMkLst>
          <pc:docMk/>
          <pc:sldMk cId="647836235" sldId="259"/>
        </pc:sldMkLst>
      </pc:sldChg>
      <pc:sldChg chg="addSp delSp modSp new ord delAnim modAnim">
        <pc:chgData name="Sujun Cheng" userId="de1b853621be1eaf" providerId="LiveId" clId="{86D28860-AD04-40E3-B81A-06292C3C83DC}" dt="2020-05-01T04:13:10.032" v="671" actId="478"/>
        <pc:sldMkLst>
          <pc:docMk/>
          <pc:sldMk cId="2371070990" sldId="260"/>
        </pc:sldMkLst>
        <pc:spChg chg="mod">
          <ac:chgData name="Sujun Cheng" userId="de1b853621be1eaf" providerId="LiveId" clId="{86D28860-AD04-40E3-B81A-06292C3C83DC}" dt="2020-05-01T03:25:48.333" v="495" actId="1076"/>
          <ac:spMkLst>
            <pc:docMk/>
            <pc:sldMk cId="2371070990" sldId="260"/>
            <ac:spMk id="2" creationId="{45A1557D-CA74-45B6-B534-E2FAF2480ACD}"/>
          </ac:spMkLst>
        </pc:spChg>
        <pc:spChg chg="add mod ord">
          <ac:chgData name="Sujun Cheng" userId="de1b853621be1eaf" providerId="LiveId" clId="{86D28860-AD04-40E3-B81A-06292C3C83DC}" dt="2020-05-01T03:14:47.244" v="392" actId="207"/>
          <ac:spMkLst>
            <pc:docMk/>
            <pc:sldMk cId="2371070990" sldId="260"/>
            <ac:spMk id="3" creationId="{23540972-2F6B-42EE-8D3F-02BC7D584638}"/>
          </ac:spMkLst>
        </pc:spChg>
        <pc:spChg chg="del">
          <ac:chgData name="Sujun Cheng" userId="de1b853621be1eaf" providerId="LiveId" clId="{86D28860-AD04-40E3-B81A-06292C3C83DC}" dt="2020-05-01T02:14:55.845" v="270" actId="478"/>
          <ac:spMkLst>
            <pc:docMk/>
            <pc:sldMk cId="2371070990" sldId="260"/>
            <ac:spMk id="3" creationId="{C67FCFEC-662C-477D-ADE8-1B4DF2FD5CEC}"/>
          </ac:spMkLst>
        </pc:spChg>
        <pc:spChg chg="add mod">
          <ac:chgData name="Sujun Cheng" userId="de1b853621be1eaf" providerId="LiveId" clId="{86D28860-AD04-40E3-B81A-06292C3C83DC}" dt="2020-05-01T03:28:15.861" v="508" actId="1076"/>
          <ac:spMkLst>
            <pc:docMk/>
            <pc:sldMk cId="2371070990" sldId="260"/>
            <ac:spMk id="4" creationId="{CDFE8451-588D-4935-8F1C-F93CC8E0E3C2}"/>
          </ac:spMkLst>
        </pc:spChg>
        <pc:spChg chg="add mod">
          <ac:chgData name="Sujun Cheng" userId="de1b853621be1eaf" providerId="LiveId" clId="{86D28860-AD04-40E3-B81A-06292C3C83DC}" dt="2020-05-01T03:28:23.802" v="509" actId="1076"/>
          <ac:spMkLst>
            <pc:docMk/>
            <pc:sldMk cId="2371070990" sldId="260"/>
            <ac:spMk id="5" creationId="{E831EA7D-45C1-4C08-AFEF-056D97F3B42A}"/>
          </ac:spMkLst>
        </pc:spChg>
        <pc:spChg chg="add del">
          <ac:chgData name="Sujun Cheng" userId="de1b853621be1eaf" providerId="LiveId" clId="{86D28860-AD04-40E3-B81A-06292C3C83DC}" dt="2020-05-01T03:30:23.324" v="514" actId="478"/>
          <ac:spMkLst>
            <pc:docMk/>
            <pc:sldMk cId="2371070990" sldId="260"/>
            <ac:spMk id="6" creationId="{25E51A85-8E5B-44AB-9B1D-DFDE0E754FF5}"/>
          </ac:spMkLst>
        </pc:spChg>
        <pc:spChg chg="add del mod">
          <ac:chgData name="Sujun Cheng" userId="de1b853621be1eaf" providerId="LiveId" clId="{86D28860-AD04-40E3-B81A-06292C3C83DC}" dt="2020-05-01T03:43:02.481" v="587" actId="478"/>
          <ac:spMkLst>
            <pc:docMk/>
            <pc:sldMk cId="2371070990" sldId="260"/>
            <ac:spMk id="7" creationId="{2A4AD034-ED50-4B2B-B1A4-3751A386BEA9}"/>
          </ac:spMkLst>
        </pc:spChg>
        <pc:spChg chg="add mod">
          <ac:chgData name="Sujun Cheng" userId="de1b853621be1eaf" providerId="LiveId" clId="{86D28860-AD04-40E3-B81A-06292C3C83DC}" dt="2020-05-01T03:44:24.031" v="591" actId="2085"/>
          <ac:spMkLst>
            <pc:docMk/>
            <pc:sldMk cId="2371070990" sldId="260"/>
            <ac:spMk id="8" creationId="{57032E19-2B41-41CE-853E-F782B1838409}"/>
          </ac:spMkLst>
        </pc:spChg>
        <pc:picChg chg="add del mod">
          <ac:chgData name="Sujun Cheng" userId="de1b853621be1eaf" providerId="LiveId" clId="{86D28860-AD04-40E3-B81A-06292C3C83DC}" dt="2020-05-01T04:13:10.032" v="671" actId="478"/>
          <ac:picMkLst>
            <pc:docMk/>
            <pc:sldMk cId="2371070990" sldId="260"/>
            <ac:picMk id="9" creationId="{9837FD8E-B687-4A3B-9A7B-5FE7087EC1C1}"/>
          </ac:picMkLst>
        </pc:picChg>
        <pc:picChg chg="add mod">
          <ac:chgData name="Sujun Cheng" userId="de1b853621be1eaf" providerId="LiveId" clId="{86D28860-AD04-40E3-B81A-06292C3C83DC}" dt="2020-05-01T03:42:57.291" v="585" actId="1076"/>
          <ac:picMkLst>
            <pc:docMk/>
            <pc:sldMk cId="2371070990" sldId="260"/>
            <ac:picMk id="1025" creationId="{59F2482D-5A2D-4903-9A7B-1DCD2FC2ED54}"/>
          </ac:picMkLst>
        </pc:picChg>
      </pc:sldChg>
      <pc:sldChg chg="addSp modSp add">
        <pc:chgData name="Sujun Cheng" userId="de1b853621be1eaf" providerId="LiveId" clId="{86D28860-AD04-40E3-B81A-06292C3C83DC}" dt="2020-05-01T02:12:52.952" v="218"/>
        <pc:sldMkLst>
          <pc:docMk/>
          <pc:sldMk cId="4218334421" sldId="261"/>
        </pc:sldMkLst>
        <pc:spChg chg="add mod">
          <ac:chgData name="Sujun Cheng" userId="de1b853621be1eaf" providerId="LiveId" clId="{86D28860-AD04-40E3-B81A-06292C3C83DC}" dt="2020-05-01T02:12:52.952" v="218"/>
          <ac:spMkLst>
            <pc:docMk/>
            <pc:sldMk cId="4218334421" sldId="261"/>
            <ac:spMk id="7" creationId="{AC85AFE4-BBFE-402C-8C9B-73D16CEF6900}"/>
          </ac:spMkLst>
        </pc:spChg>
        <pc:picChg chg="mod">
          <ac:chgData name="Sujun Cheng" userId="de1b853621be1eaf" providerId="LiveId" clId="{86D28860-AD04-40E3-B81A-06292C3C83DC}" dt="2020-05-01T01:55:28.526" v="127"/>
          <ac:picMkLst>
            <pc:docMk/>
            <pc:sldMk cId="4218334421" sldId="261"/>
            <ac:picMk id="1028" creationId="{7322E3DF-4960-4315-B3A3-87DC546751E1}"/>
          </ac:picMkLst>
        </pc:picChg>
        <pc:picChg chg="add mod">
          <ac:chgData name="Sujun Cheng" userId="de1b853621be1eaf" providerId="LiveId" clId="{86D28860-AD04-40E3-B81A-06292C3C83DC}" dt="2020-05-01T01:55:08.364" v="126"/>
          <ac:picMkLst>
            <pc:docMk/>
            <pc:sldMk cId="4218334421" sldId="261"/>
            <ac:picMk id="2052" creationId="{3127EC57-8C6B-48B5-A030-7DE69AAB1DAF}"/>
          </ac:picMkLst>
        </pc:picChg>
      </pc:sldChg>
      <pc:sldChg chg="addSp delSp modSp add">
        <pc:chgData name="Sujun Cheng" userId="de1b853621be1eaf" providerId="LiveId" clId="{86D28860-AD04-40E3-B81A-06292C3C83DC}" dt="2020-05-01T03:55:37.462" v="621"/>
        <pc:sldMkLst>
          <pc:docMk/>
          <pc:sldMk cId="2680325107" sldId="262"/>
        </pc:sldMkLst>
        <pc:spChg chg="mod">
          <ac:chgData name="Sujun Cheng" userId="de1b853621be1eaf" providerId="LiveId" clId="{86D28860-AD04-40E3-B81A-06292C3C83DC}" dt="2020-05-01T03:26:34.422" v="502" actId="1076"/>
          <ac:spMkLst>
            <pc:docMk/>
            <pc:sldMk cId="2680325107" sldId="262"/>
            <ac:spMk id="2" creationId="{45A1557D-CA74-45B6-B534-E2FAF2480ACD}"/>
          </ac:spMkLst>
        </pc:spChg>
        <pc:spChg chg="mod">
          <ac:chgData name="Sujun Cheng" userId="de1b853621be1eaf" providerId="LiveId" clId="{86D28860-AD04-40E3-B81A-06292C3C83DC}" dt="2020-05-01T03:55:37.462" v="621"/>
          <ac:spMkLst>
            <pc:docMk/>
            <pc:sldMk cId="2680325107" sldId="262"/>
            <ac:spMk id="3" creationId="{23540972-2F6B-42EE-8D3F-02BC7D584638}"/>
          </ac:spMkLst>
        </pc:spChg>
        <pc:spChg chg="del mod">
          <ac:chgData name="Sujun Cheng" userId="de1b853621be1eaf" providerId="LiveId" clId="{86D28860-AD04-40E3-B81A-06292C3C83DC}" dt="2020-05-01T03:20:30.808" v="405" actId="478"/>
          <ac:spMkLst>
            <pc:docMk/>
            <pc:sldMk cId="2680325107" sldId="262"/>
            <ac:spMk id="4" creationId="{CDFE8451-588D-4935-8F1C-F93CC8E0E3C2}"/>
          </ac:spMkLst>
        </pc:spChg>
        <pc:spChg chg="add mod">
          <ac:chgData name="Sujun Cheng" userId="de1b853621be1eaf" providerId="LiveId" clId="{86D28860-AD04-40E3-B81A-06292C3C83DC}" dt="2020-05-01T03:23:54.542" v="489"/>
          <ac:spMkLst>
            <pc:docMk/>
            <pc:sldMk cId="2680325107" sldId="262"/>
            <ac:spMk id="5" creationId="{9C6C02D8-41AF-44B7-8049-AF2990F4DDC8}"/>
          </ac:spMkLst>
        </pc:spChg>
        <pc:spChg chg="add mod">
          <ac:chgData name="Sujun Cheng" userId="de1b853621be1eaf" providerId="LiveId" clId="{86D28860-AD04-40E3-B81A-06292C3C83DC}" dt="2020-05-01T03:27:27.141" v="505" actId="171"/>
          <ac:spMkLst>
            <pc:docMk/>
            <pc:sldMk cId="2680325107" sldId="262"/>
            <ac:spMk id="8" creationId="{06E249FD-686F-40C2-8811-C2535290010D}"/>
          </ac:spMkLst>
        </pc:spChg>
        <pc:picChg chg="add mod">
          <ac:chgData name="Sujun Cheng" userId="de1b853621be1eaf" providerId="LiveId" clId="{86D28860-AD04-40E3-B81A-06292C3C83DC}" dt="2020-05-01T03:55:22.869" v="620"/>
          <ac:picMkLst>
            <pc:docMk/>
            <pc:sldMk cId="2680325107" sldId="262"/>
            <ac:picMk id="7" creationId="{2B32CAF2-1DA1-495E-97B9-A5970AABA5F2}"/>
          </ac:picMkLst>
        </pc:picChg>
        <pc:picChg chg="mod">
          <ac:chgData name="Sujun Cheng" userId="de1b853621be1eaf" providerId="LiveId" clId="{86D28860-AD04-40E3-B81A-06292C3C83DC}" dt="2020-05-01T03:26:25.462" v="501" actId="1076"/>
          <ac:picMkLst>
            <pc:docMk/>
            <pc:sldMk cId="2680325107" sldId="262"/>
            <ac:picMk id="1025" creationId="{59F2482D-5A2D-4903-9A7B-1DCD2FC2ED54}"/>
          </ac:picMkLst>
        </pc:picChg>
      </pc:sldChg>
      <pc:sldChg chg="addSp delSp modSp add ord">
        <pc:chgData name="Sujun Cheng" userId="de1b853621be1eaf" providerId="LiveId" clId="{86D28860-AD04-40E3-B81A-06292C3C83DC}" dt="2020-05-01T03:40:44.524" v="574" actId="207"/>
        <pc:sldMkLst>
          <pc:docMk/>
          <pc:sldMk cId="695957555" sldId="263"/>
        </pc:sldMkLst>
        <pc:spChg chg="mod">
          <ac:chgData name="Sujun Cheng" userId="de1b853621be1eaf" providerId="LiveId" clId="{86D28860-AD04-40E3-B81A-06292C3C83DC}" dt="2020-05-01T03:32:39.892" v="520"/>
          <ac:spMkLst>
            <pc:docMk/>
            <pc:sldMk cId="695957555" sldId="263"/>
            <ac:spMk id="3" creationId="{23540972-2F6B-42EE-8D3F-02BC7D584638}"/>
          </ac:spMkLst>
        </pc:spChg>
        <pc:spChg chg="add mod ord">
          <ac:chgData name="Sujun Cheng" userId="de1b853621be1eaf" providerId="LiveId" clId="{86D28860-AD04-40E3-B81A-06292C3C83DC}" dt="2020-05-01T03:40:44.524" v="574" actId="207"/>
          <ac:spMkLst>
            <pc:docMk/>
            <pc:sldMk cId="695957555" sldId="263"/>
            <ac:spMk id="6" creationId="{16A61711-257D-4BC5-B55F-E3F34DFA96E9}"/>
          </ac:spMkLst>
        </pc:spChg>
        <pc:spChg chg="add del mod">
          <ac:chgData name="Sujun Cheng" userId="de1b853621be1eaf" providerId="LiveId" clId="{86D28860-AD04-40E3-B81A-06292C3C83DC}" dt="2020-05-01T03:37:20.732" v="537" actId="2085"/>
          <ac:spMkLst>
            <pc:docMk/>
            <pc:sldMk cId="695957555" sldId="263"/>
            <ac:spMk id="7" creationId="{2A4AD034-ED50-4B2B-B1A4-3751A386BEA9}"/>
          </ac:spMkLst>
        </pc:spChg>
        <pc:spChg chg="add del mod">
          <ac:chgData name="Sujun Cheng" userId="de1b853621be1eaf" providerId="LiveId" clId="{86D28860-AD04-40E3-B81A-06292C3C83DC}" dt="2020-05-01T03:37:20.732" v="537" actId="2085"/>
          <ac:spMkLst>
            <pc:docMk/>
            <pc:sldMk cId="695957555" sldId="263"/>
            <ac:spMk id="8" creationId="{A01E3BC5-F656-4D26-8E7F-716503FD7B53}"/>
          </ac:spMkLst>
        </pc:spChg>
        <pc:picChg chg="mod">
          <ac:chgData name="Sujun Cheng" userId="de1b853621be1eaf" providerId="LiveId" clId="{86D28860-AD04-40E3-B81A-06292C3C83DC}" dt="2020-05-01T03:33:10.822" v="522"/>
          <ac:picMkLst>
            <pc:docMk/>
            <pc:sldMk cId="695957555" sldId="263"/>
            <ac:picMk id="1025" creationId="{59F2482D-5A2D-4903-9A7B-1DCD2FC2ED54}"/>
          </ac:picMkLst>
        </pc:picChg>
      </pc:sldChg>
      <pc:sldChg chg="addSp delSp modSp add">
        <pc:chgData name="Sujun Cheng" userId="de1b853621be1eaf" providerId="LiveId" clId="{86D28860-AD04-40E3-B81A-06292C3C83DC}" dt="2020-05-01T03:52:48.256" v="608" actId="2085"/>
        <pc:sldMkLst>
          <pc:docMk/>
          <pc:sldMk cId="2993886739" sldId="264"/>
        </pc:sldMkLst>
        <pc:spChg chg="mod">
          <ac:chgData name="Sujun Cheng" userId="de1b853621be1eaf" providerId="LiveId" clId="{86D28860-AD04-40E3-B81A-06292C3C83DC}" dt="2020-05-01T03:38:19.970" v="556" actId="20577"/>
          <ac:spMkLst>
            <pc:docMk/>
            <pc:sldMk cId="2993886739" sldId="264"/>
            <ac:spMk id="2" creationId="{45A1557D-CA74-45B6-B534-E2FAF2480ACD}"/>
          </ac:spMkLst>
        </pc:spChg>
        <pc:spChg chg="add mod">
          <ac:chgData name="Sujun Cheng" userId="de1b853621be1eaf" providerId="LiveId" clId="{86D28860-AD04-40E3-B81A-06292C3C83DC}" dt="2020-05-01T03:52:48.256" v="608" actId="2085"/>
          <ac:spMkLst>
            <pc:docMk/>
            <pc:sldMk cId="2993886739" sldId="264"/>
            <ac:spMk id="6" creationId="{5E030F13-389F-4EDA-A321-A67186BB59C8}"/>
          </ac:spMkLst>
        </pc:spChg>
        <pc:spChg chg="del">
          <ac:chgData name="Sujun Cheng" userId="de1b853621be1eaf" providerId="LiveId" clId="{86D28860-AD04-40E3-B81A-06292C3C83DC}" dt="2020-05-01T03:37:51.472" v="539" actId="478"/>
          <ac:spMkLst>
            <pc:docMk/>
            <pc:sldMk cId="2993886739" sldId="264"/>
            <ac:spMk id="7" creationId="{2A4AD034-ED50-4B2B-B1A4-3751A386BEA9}"/>
          </ac:spMkLst>
        </pc:spChg>
        <pc:spChg chg="del">
          <ac:chgData name="Sujun Cheng" userId="de1b853621be1eaf" providerId="LiveId" clId="{86D28860-AD04-40E3-B81A-06292C3C83DC}" dt="2020-05-01T03:37:48.419" v="538" actId="478"/>
          <ac:spMkLst>
            <pc:docMk/>
            <pc:sldMk cId="2993886739" sldId="264"/>
            <ac:spMk id="8" creationId="{A01E3BC5-F656-4D26-8E7F-716503FD7B53}"/>
          </ac:spMkLst>
        </pc:spChg>
        <pc:spChg chg="add mod">
          <ac:chgData name="Sujun Cheng" userId="de1b853621be1eaf" providerId="LiveId" clId="{86D28860-AD04-40E3-B81A-06292C3C83DC}" dt="2020-05-01T03:50:30.319" v="601" actId="1076"/>
          <ac:spMkLst>
            <pc:docMk/>
            <pc:sldMk cId="2993886739" sldId="264"/>
            <ac:spMk id="9" creationId="{DF48EFFE-B979-4AEE-8A04-FCCE0397FD2A}"/>
          </ac:spMkLst>
        </pc:spChg>
      </pc:sldChg>
      <pc:sldChg chg="modSp add modTransition">
        <pc:chgData name="Sujun Cheng" userId="de1b853621be1eaf" providerId="LiveId" clId="{86D28860-AD04-40E3-B81A-06292C3C83DC}" dt="2020-05-01T03:56:41.354" v="650" actId="5793"/>
        <pc:sldMkLst>
          <pc:docMk/>
          <pc:sldMk cId="1934866082" sldId="265"/>
        </pc:sldMkLst>
        <pc:spChg chg="mod">
          <ac:chgData name="Sujun Cheng" userId="de1b853621be1eaf" providerId="LiveId" clId="{86D28860-AD04-40E3-B81A-06292C3C83DC}" dt="2020-05-01T03:56:41.354" v="650" actId="5793"/>
          <ac:spMkLst>
            <pc:docMk/>
            <pc:sldMk cId="1934866082" sldId="265"/>
            <ac:spMk id="2" creationId="{45A1557D-CA74-45B6-B534-E2FAF2480ACD}"/>
          </ac:spMkLst>
        </pc:spChg>
        <pc:picChg chg="mod">
          <ac:chgData name="Sujun Cheng" userId="de1b853621be1eaf" providerId="LiveId" clId="{86D28860-AD04-40E3-B81A-06292C3C83DC}" dt="2020-05-01T03:49:54.053" v="599"/>
          <ac:picMkLst>
            <pc:docMk/>
            <pc:sldMk cId="1934866082" sldId="265"/>
            <ac:picMk id="1025" creationId="{59F2482D-5A2D-4903-9A7B-1DCD2FC2ED54}"/>
          </ac:picMkLst>
        </pc:picChg>
      </pc:sldChg>
      <pc:sldChg chg="addSp delSp modSp add">
        <pc:chgData name="Sujun Cheng" userId="de1b853621be1eaf" providerId="LiveId" clId="{86D28860-AD04-40E3-B81A-06292C3C83DC}" dt="2020-05-01T03:54:24.658" v="619" actId="207"/>
        <pc:sldMkLst>
          <pc:docMk/>
          <pc:sldMk cId="3670694680" sldId="266"/>
        </pc:sldMkLst>
        <pc:spChg chg="del">
          <ac:chgData name="Sujun Cheng" userId="de1b853621be1eaf" providerId="LiveId" clId="{86D28860-AD04-40E3-B81A-06292C3C83DC}" dt="2020-05-01T03:51:33.099" v="604" actId="478"/>
          <ac:spMkLst>
            <pc:docMk/>
            <pc:sldMk cId="3670694680" sldId="266"/>
            <ac:spMk id="6" creationId="{5E030F13-389F-4EDA-A321-A67186BB59C8}"/>
          </ac:spMkLst>
        </pc:spChg>
        <pc:spChg chg="add mod">
          <ac:chgData name="Sujun Cheng" userId="de1b853621be1eaf" providerId="LiveId" clId="{86D28860-AD04-40E3-B81A-06292C3C83DC}" dt="2020-05-01T03:54:24.658" v="619" actId="207"/>
          <ac:spMkLst>
            <pc:docMk/>
            <pc:sldMk cId="3670694680" sldId="266"/>
            <ac:spMk id="7" creationId="{D9DBACB6-8234-4813-9FC0-A011690AC39C}"/>
          </ac:spMkLst>
        </pc:spChg>
      </pc:sldChg>
      <pc:sldChg chg="addSp delSp add del ord">
        <pc:chgData name="Sujun Cheng" userId="de1b853621be1eaf" providerId="LiveId" clId="{86D28860-AD04-40E3-B81A-06292C3C83DC}" dt="2020-05-01T03:53:41.437" v="615"/>
        <pc:sldMkLst>
          <pc:docMk/>
          <pc:sldMk cId="710337958" sldId="267"/>
        </pc:sldMkLst>
        <pc:spChg chg="add del">
          <ac:chgData name="Sujun Cheng" userId="de1b853621be1eaf" providerId="LiveId" clId="{86D28860-AD04-40E3-B81A-06292C3C83DC}" dt="2020-05-01T03:53:39.726" v="613" actId="478"/>
          <ac:spMkLst>
            <pc:docMk/>
            <pc:sldMk cId="710337958" sldId="267"/>
            <ac:spMk id="6" creationId="{5E030F13-389F-4EDA-A321-A67186BB59C8}"/>
          </ac:spMkLst>
        </pc:spChg>
      </pc:sldChg>
      <pc:sldChg chg="addSp delSp modSp new mod setBg modAnim setClrOvrMap">
        <pc:chgData name="Sujun Cheng" userId="de1b853621be1eaf" providerId="LiveId" clId="{86D28860-AD04-40E3-B81A-06292C3C83DC}" dt="2020-05-01T05:06:51.812" v="920"/>
        <pc:sldMkLst>
          <pc:docMk/>
          <pc:sldMk cId="3673779905" sldId="267"/>
        </pc:sldMkLst>
        <pc:spChg chg="mod ord">
          <ac:chgData name="Sujun Cheng" userId="de1b853621be1eaf" providerId="LiveId" clId="{86D28860-AD04-40E3-B81A-06292C3C83DC}" dt="2020-05-01T04:35:09.894" v="771" actId="113"/>
          <ac:spMkLst>
            <pc:docMk/>
            <pc:sldMk cId="3673779905" sldId="267"/>
            <ac:spMk id="2" creationId="{4E0C8BC2-2325-41B0-AE88-095E889275DC}"/>
          </ac:spMkLst>
        </pc:spChg>
        <pc:spChg chg="del">
          <ac:chgData name="Sujun Cheng" userId="de1b853621be1eaf" providerId="LiveId" clId="{86D28860-AD04-40E3-B81A-06292C3C83DC}" dt="2020-05-01T04:18:45.596" v="676" actId="478"/>
          <ac:spMkLst>
            <pc:docMk/>
            <pc:sldMk cId="3673779905" sldId="267"/>
            <ac:spMk id="3" creationId="{C6137235-D86D-42E9-B4BC-9C8C5A4520CE}"/>
          </ac:spMkLst>
        </pc:spChg>
        <pc:spChg chg="add mod ord">
          <ac:chgData name="Sujun Cheng" userId="de1b853621be1eaf" providerId="LiveId" clId="{86D28860-AD04-40E3-B81A-06292C3C83DC}" dt="2020-05-01T04:34:30.989" v="761"/>
          <ac:spMkLst>
            <pc:docMk/>
            <pc:sldMk cId="3673779905" sldId="267"/>
            <ac:spMk id="4" creationId="{3E97680F-613C-4D13-905F-DAA7B18A669E}"/>
          </ac:spMkLst>
        </pc:spChg>
        <pc:spChg chg="add mod">
          <ac:chgData name="Sujun Cheng" userId="de1b853621be1eaf" providerId="LiveId" clId="{86D28860-AD04-40E3-B81A-06292C3C83DC}" dt="2020-05-01T04:35:55.028" v="775" actId="2085"/>
          <ac:spMkLst>
            <pc:docMk/>
            <pc:sldMk cId="3673779905" sldId="267"/>
            <ac:spMk id="5" creationId="{F6A0DB7A-5604-4709-A035-A98F37950623}"/>
          </ac:spMkLst>
        </pc:spChg>
        <pc:spChg chg="add mod">
          <ac:chgData name="Sujun Cheng" userId="de1b853621be1eaf" providerId="LiveId" clId="{86D28860-AD04-40E3-B81A-06292C3C83DC}" dt="2020-05-01T04:36:48.295" v="779" actId="2085"/>
          <ac:spMkLst>
            <pc:docMk/>
            <pc:sldMk cId="3673779905" sldId="267"/>
            <ac:spMk id="6" creationId="{A6D939FF-3C32-4B11-BA20-35853CAA930F}"/>
          </ac:spMkLst>
        </pc:spChg>
        <pc:spChg chg="add mod">
          <ac:chgData name="Sujun Cheng" userId="de1b853621be1eaf" providerId="LiveId" clId="{86D28860-AD04-40E3-B81A-06292C3C83DC}" dt="2020-05-01T04:47:30.184" v="895" actId="2085"/>
          <ac:spMkLst>
            <pc:docMk/>
            <pc:sldMk cId="3673779905" sldId="267"/>
            <ac:spMk id="7" creationId="{499BF55B-A011-4BED-AD93-72A8FFCBD2C2}"/>
          </ac:spMkLst>
        </pc:spChg>
        <pc:spChg chg="add del">
          <ac:chgData name="Sujun Cheng" userId="de1b853621be1eaf" providerId="LiveId" clId="{86D28860-AD04-40E3-B81A-06292C3C83DC}" dt="2020-05-01T04:22:31.789" v="685" actId="26606"/>
          <ac:spMkLst>
            <pc:docMk/>
            <pc:sldMk cId="3673779905" sldId="267"/>
            <ac:spMk id="70" creationId="{904DB13E-F722-4ED6-BB00-556651E95281}"/>
          </ac:spMkLst>
        </pc:spChg>
        <pc:spChg chg="add del">
          <ac:chgData name="Sujun Cheng" userId="de1b853621be1eaf" providerId="LiveId" clId="{86D28860-AD04-40E3-B81A-06292C3C83DC}" dt="2020-05-01T04:26:33.123" v="695" actId="26606"/>
          <ac:spMkLst>
            <pc:docMk/>
            <pc:sldMk cId="3673779905" sldId="267"/>
            <ac:spMk id="71" creationId="{904DB13E-F722-4ED6-BB00-556651E95281}"/>
          </ac:spMkLst>
        </pc:spChg>
        <pc:spChg chg="add del">
          <ac:chgData name="Sujun Cheng" userId="de1b853621be1eaf" providerId="LiveId" clId="{86D28860-AD04-40E3-B81A-06292C3C83DC}" dt="2020-05-01T04:22:31.789" v="685" actId="26606"/>
          <ac:spMkLst>
            <pc:docMk/>
            <pc:sldMk cId="3673779905" sldId="267"/>
            <ac:spMk id="72" creationId="{1419E3D9-C5FB-41A9-B6D2-DFB210BB6211}"/>
          </ac:spMkLst>
        </pc:spChg>
        <pc:spChg chg="add del">
          <ac:chgData name="Sujun Cheng" userId="de1b853621be1eaf" providerId="LiveId" clId="{86D28860-AD04-40E3-B81A-06292C3C83DC}" dt="2020-05-01T04:26:33.123" v="695" actId="26606"/>
          <ac:spMkLst>
            <pc:docMk/>
            <pc:sldMk cId="3673779905" sldId="267"/>
            <ac:spMk id="73" creationId="{1E8D93C5-28EB-42D0-86CE-D804955653CC}"/>
          </ac:spMkLst>
        </pc:spChg>
        <pc:spChg chg="add del">
          <ac:chgData name="Sujun Cheng" userId="de1b853621be1eaf" providerId="LiveId" clId="{86D28860-AD04-40E3-B81A-06292C3C83DC}" dt="2020-05-01T04:22:31.789" v="685" actId="26606"/>
          <ac:spMkLst>
            <pc:docMk/>
            <pc:sldMk cId="3673779905" sldId="267"/>
            <ac:spMk id="74" creationId="{367909BF-1DF7-4ACE-8F58-6CF719BB27E5}"/>
          </ac:spMkLst>
        </pc:spChg>
        <pc:spChg chg="add del">
          <ac:chgData name="Sujun Cheng" userId="de1b853621be1eaf" providerId="LiveId" clId="{86D28860-AD04-40E3-B81A-06292C3C83DC}" dt="2020-05-01T04:26:33.123" v="695" actId="26606"/>
          <ac:spMkLst>
            <pc:docMk/>
            <pc:sldMk cId="3673779905" sldId="267"/>
            <ac:spMk id="75" creationId="{AB1B1E7D-F76D-4744-AF85-239E6998A4C5}"/>
          </ac:spMkLst>
        </pc:spChg>
        <pc:spChg chg="add del">
          <ac:chgData name="Sujun Cheng" userId="de1b853621be1eaf" providerId="LiveId" clId="{86D28860-AD04-40E3-B81A-06292C3C83DC}" dt="2020-05-01T04:22:31.789" v="685" actId="26606"/>
          <ac:spMkLst>
            <pc:docMk/>
            <pc:sldMk cId="3673779905" sldId="267"/>
            <ac:spMk id="76" creationId="{89E8BEDB-0BBC-4F21-9CFB-8530D664C343}"/>
          </ac:spMkLst>
        </pc:spChg>
        <pc:spChg chg="add del">
          <ac:chgData name="Sujun Cheng" userId="de1b853621be1eaf" providerId="LiveId" clId="{86D28860-AD04-40E3-B81A-06292C3C83DC}" dt="2020-05-01T04:26:33.123" v="695" actId="26606"/>
          <ac:spMkLst>
            <pc:docMk/>
            <pc:sldMk cId="3673779905" sldId="267"/>
            <ac:spMk id="77" creationId="{3BB65211-00DB-45B6-A223-033B2D19CBE8}"/>
          </ac:spMkLst>
        </pc:spChg>
        <pc:spChg chg="add del">
          <ac:chgData name="Sujun Cheng" userId="de1b853621be1eaf" providerId="LiveId" clId="{86D28860-AD04-40E3-B81A-06292C3C83DC}" dt="2020-05-01T04:22:31.789" v="685" actId="26606"/>
          <ac:spMkLst>
            <pc:docMk/>
            <pc:sldMk cId="3673779905" sldId="267"/>
            <ac:spMk id="83" creationId="{420551B3-B4DA-48EE-988C-4FAEAEB5CE98}"/>
          </ac:spMkLst>
        </pc:spChg>
        <pc:spChg chg="add del">
          <ac:chgData name="Sujun Cheng" userId="de1b853621be1eaf" providerId="LiveId" clId="{86D28860-AD04-40E3-B81A-06292C3C83DC}" dt="2020-05-01T04:26:33.123" v="695" actId="26606"/>
          <ac:spMkLst>
            <pc:docMk/>
            <pc:sldMk cId="3673779905" sldId="267"/>
            <ac:spMk id="84" creationId="{56F7F177-4AE8-4934-A7F6-B3910259F21E}"/>
          </ac:spMkLst>
        </pc:spChg>
        <pc:spChg chg="add del">
          <ac:chgData name="Sujun Cheng" userId="de1b853621be1eaf" providerId="LiveId" clId="{86D28860-AD04-40E3-B81A-06292C3C83DC}" dt="2020-05-01T04:22:31.789" v="685" actId="26606"/>
          <ac:spMkLst>
            <pc:docMk/>
            <pc:sldMk cId="3673779905" sldId="267"/>
            <ac:spMk id="85" creationId="{2644B391-9BFE-445C-A9EC-F544BB85FBC7}"/>
          </ac:spMkLst>
        </pc:spChg>
        <pc:spChg chg="add del">
          <ac:chgData name="Sujun Cheng" userId="de1b853621be1eaf" providerId="LiveId" clId="{86D28860-AD04-40E3-B81A-06292C3C83DC}" dt="2020-05-01T04:26:33.123" v="695" actId="26606"/>
          <ac:spMkLst>
            <pc:docMk/>
            <pc:sldMk cId="3673779905" sldId="267"/>
            <ac:spMk id="86" creationId="{1DAC2350-FA6C-4B24-9A17-926C160E8CD9}"/>
          </ac:spMkLst>
        </pc:spChg>
        <pc:spChg chg="add del">
          <ac:chgData name="Sujun Cheng" userId="de1b853621be1eaf" providerId="LiveId" clId="{86D28860-AD04-40E3-B81A-06292C3C83DC}" dt="2020-05-01T04:22:31.789" v="685" actId="26606"/>
          <ac:spMkLst>
            <pc:docMk/>
            <pc:sldMk cId="3673779905" sldId="267"/>
            <ac:spMk id="87" creationId="{80F26E69-87D9-4655-AE7B-280A87AA3CAD}"/>
          </ac:spMkLst>
        </pc:spChg>
        <pc:spChg chg="add del">
          <ac:chgData name="Sujun Cheng" userId="de1b853621be1eaf" providerId="LiveId" clId="{86D28860-AD04-40E3-B81A-06292C3C83DC}" dt="2020-05-01T04:26:33.123" v="695" actId="26606"/>
          <ac:spMkLst>
            <pc:docMk/>
            <pc:sldMk cId="3673779905" sldId="267"/>
            <ac:spMk id="88" creationId="{2A637C44-0146-4C54-A1A1-57BC8E6C3C2B}"/>
          </ac:spMkLst>
        </pc:spChg>
        <pc:spChg chg="add del">
          <ac:chgData name="Sujun Cheng" userId="de1b853621be1eaf" providerId="LiveId" clId="{86D28860-AD04-40E3-B81A-06292C3C83DC}" dt="2020-05-01T04:26:33.123" v="695" actId="26606"/>
          <ac:spMkLst>
            <pc:docMk/>
            <pc:sldMk cId="3673779905" sldId="267"/>
            <ac:spMk id="90" creationId="{6AB310E7-DE5C-4964-8CBB-E87A22B5BD59}"/>
          </ac:spMkLst>
        </pc:spChg>
        <pc:grpChg chg="add del">
          <ac:chgData name="Sujun Cheng" userId="de1b853621be1eaf" providerId="LiveId" clId="{86D28860-AD04-40E3-B81A-06292C3C83DC}" dt="2020-05-01T04:22:31.789" v="685" actId="26606"/>
          <ac:grpSpMkLst>
            <pc:docMk/>
            <pc:sldMk cId="3673779905" sldId="267"/>
            <ac:grpSpMk id="78" creationId="{E26428D7-C6F3-473D-A360-A3F5C3E8728C}"/>
          </ac:grpSpMkLst>
        </pc:grpChg>
        <pc:grpChg chg="add del">
          <ac:chgData name="Sujun Cheng" userId="de1b853621be1eaf" providerId="LiveId" clId="{86D28860-AD04-40E3-B81A-06292C3C83DC}" dt="2020-05-01T04:26:33.123" v="695" actId="26606"/>
          <ac:grpSpMkLst>
            <pc:docMk/>
            <pc:sldMk cId="3673779905" sldId="267"/>
            <ac:grpSpMk id="79" creationId="{E26428D7-C6F3-473D-A360-A3F5C3E8728C}"/>
          </ac:grpSpMkLst>
        </pc:grpChg>
        <pc:picChg chg="add mod">
          <ac:chgData name="Sujun Cheng" userId="de1b853621be1eaf" providerId="LiveId" clId="{86D28860-AD04-40E3-B81A-06292C3C83DC}" dt="2020-05-01T05:05:32.561" v="917" actId="1076"/>
          <ac:picMkLst>
            <pc:docMk/>
            <pc:sldMk cId="3673779905" sldId="267"/>
            <ac:picMk id="8" creationId="{16DDB7CE-A836-4702-90D4-A3BD8A60286C}"/>
          </ac:picMkLst>
        </pc:picChg>
        <pc:picChg chg="add del mod">
          <ac:chgData name="Sujun Cheng" userId="de1b853621be1eaf" providerId="LiveId" clId="{86D28860-AD04-40E3-B81A-06292C3C83DC}" dt="2020-05-01T04:24:47.088" v="688" actId="478"/>
          <ac:picMkLst>
            <pc:docMk/>
            <pc:sldMk cId="3673779905" sldId="267"/>
            <ac:picMk id="2049" creationId="{21676648-6608-4A9A-A046-0F3D0A3BA3B9}"/>
          </ac:picMkLst>
        </pc:picChg>
        <pc:picChg chg="add mod">
          <ac:chgData name="Sujun Cheng" userId="de1b853621be1eaf" providerId="LiveId" clId="{86D28860-AD04-40E3-B81A-06292C3C83DC}" dt="2020-05-01T04:34:21.874" v="760"/>
          <ac:picMkLst>
            <pc:docMk/>
            <pc:sldMk cId="3673779905" sldId="267"/>
            <ac:picMk id="2050" creationId="{4344A12F-1E78-4165-B7E3-B2B540C84641}"/>
          </ac:picMkLst>
        </pc:picChg>
        <pc:cxnChg chg="add del">
          <ac:chgData name="Sujun Cheng" userId="de1b853621be1eaf" providerId="LiveId" clId="{86D28860-AD04-40E3-B81A-06292C3C83DC}" dt="2020-05-01T04:26:33.123" v="695" actId="26606"/>
          <ac:cxnSpMkLst>
            <pc:docMk/>
            <pc:sldMk cId="3673779905" sldId="267"/>
            <ac:cxnSpMk id="92" creationId="{BC6D0BA2-2FCA-496D-A55A-C56A7B3E09D8}"/>
          </ac:cxnSpMkLst>
        </pc:cxnChg>
        <pc:cxnChg chg="add del">
          <ac:chgData name="Sujun Cheng" userId="de1b853621be1eaf" providerId="LiveId" clId="{86D28860-AD04-40E3-B81A-06292C3C83DC}" dt="2020-05-01T04:26:33.123" v="695" actId="26606"/>
          <ac:cxnSpMkLst>
            <pc:docMk/>
            <pc:sldMk cId="3673779905" sldId="267"/>
            <ac:cxnSpMk id="94" creationId="{EA158404-99A1-4EB0-B63C-8744C273AC0A}"/>
          </ac:cxnSpMkLst>
        </pc:cxnChg>
        <pc:cxnChg chg="add del">
          <ac:chgData name="Sujun Cheng" userId="de1b853621be1eaf" providerId="LiveId" clId="{86D28860-AD04-40E3-B81A-06292C3C83DC}" dt="2020-05-01T04:26:33.123" v="695" actId="26606"/>
          <ac:cxnSpMkLst>
            <pc:docMk/>
            <pc:sldMk cId="3673779905" sldId="267"/>
            <ac:cxnSpMk id="96" creationId="{B1848EA8-FE52-4762-AE9B-5D1DD4C33621}"/>
          </ac:cxnSpMkLst>
        </pc:cxnChg>
      </pc:sldChg>
      <pc:sldChg chg="add ord">
        <pc:chgData name="Sujun Cheng" userId="de1b853621be1eaf" providerId="LiveId" clId="{86D28860-AD04-40E3-B81A-06292C3C83DC}" dt="2020-05-01T04:12:28.324" v="669"/>
        <pc:sldMkLst>
          <pc:docMk/>
          <pc:sldMk cId="1815727333" sldId="268"/>
        </pc:sldMkLst>
      </pc:sldChg>
      <pc:sldChg chg="addSp delSp modSp add">
        <pc:chgData name="Sujun Cheng" userId="de1b853621be1eaf" providerId="LiveId" clId="{86D28860-AD04-40E3-B81A-06292C3C83DC}" dt="2020-05-01T05:41:23.247" v="1017"/>
        <pc:sldMkLst>
          <pc:docMk/>
          <pc:sldMk cId="2181777766" sldId="269"/>
        </pc:sldMkLst>
        <pc:spChg chg="mod">
          <ac:chgData name="Sujun Cheng" userId="de1b853621be1eaf" providerId="LiveId" clId="{86D28860-AD04-40E3-B81A-06292C3C83DC}" dt="2020-05-01T04:31:29.634" v="755" actId="20577"/>
          <ac:spMkLst>
            <pc:docMk/>
            <pc:sldMk cId="2181777766" sldId="269"/>
            <ac:spMk id="2" creationId="{4E0C8BC2-2325-41B0-AE88-095E889275DC}"/>
          </ac:spMkLst>
        </pc:spChg>
        <pc:spChg chg="add mod">
          <ac:chgData name="Sujun Cheng" userId="de1b853621be1eaf" providerId="LiveId" clId="{86D28860-AD04-40E3-B81A-06292C3C83DC}" dt="2020-05-01T05:08:49.231" v="924" actId="207"/>
          <ac:spMkLst>
            <pc:docMk/>
            <pc:sldMk cId="2181777766" sldId="269"/>
            <ac:spMk id="3" creationId="{33B60570-0E43-400C-B0E6-C9D6C4209756}"/>
          </ac:spMkLst>
        </pc:spChg>
        <pc:spChg chg="mod">
          <ac:chgData name="Sujun Cheng" userId="de1b853621be1eaf" providerId="LiveId" clId="{86D28860-AD04-40E3-B81A-06292C3C83DC}" dt="2020-05-01T05:41:23.247" v="1017"/>
          <ac:spMkLst>
            <pc:docMk/>
            <pc:sldMk cId="2181777766" sldId="269"/>
            <ac:spMk id="4" creationId="{3E97680F-613C-4D13-905F-DAA7B18A669E}"/>
          </ac:spMkLst>
        </pc:spChg>
        <pc:picChg chg="mod">
          <ac:chgData name="Sujun Cheng" userId="de1b853621be1eaf" providerId="LiveId" clId="{86D28860-AD04-40E3-B81A-06292C3C83DC}" dt="2020-05-01T05:41:07.435" v="1016"/>
          <ac:picMkLst>
            <pc:docMk/>
            <pc:sldMk cId="2181777766" sldId="269"/>
            <ac:picMk id="2050" creationId="{4344A12F-1E78-4165-B7E3-B2B540C84641}"/>
          </ac:picMkLst>
        </pc:picChg>
        <pc:picChg chg="add del mod">
          <ac:chgData name="Sujun Cheng" userId="de1b853621be1eaf" providerId="LiveId" clId="{86D28860-AD04-40E3-B81A-06292C3C83DC}" dt="2020-05-01T04:48:09.280" v="896" actId="478"/>
          <ac:picMkLst>
            <pc:docMk/>
            <pc:sldMk cId="2181777766" sldId="269"/>
            <ac:picMk id="9217" creationId="{4461279E-28D3-41F2-BFE8-72448B7B628A}"/>
          </ac:picMkLst>
        </pc:picChg>
        <pc:picChg chg="add mod">
          <ac:chgData name="Sujun Cheng" userId="de1b853621be1eaf" providerId="LiveId" clId="{86D28860-AD04-40E3-B81A-06292C3C83DC}" dt="2020-05-01T04:50:40.735" v="905"/>
          <ac:picMkLst>
            <pc:docMk/>
            <pc:sldMk cId="2181777766" sldId="269"/>
            <ac:picMk id="9218" creationId="{3DE21B01-8F81-4288-8E6C-1F7132C21A02}"/>
          </ac:picMkLst>
        </pc:picChg>
      </pc:sldChg>
      <pc:sldChg chg="addSp delSp modSp add ord">
        <pc:chgData name="Sujun Cheng" userId="de1b853621be1eaf" providerId="LiveId" clId="{86D28860-AD04-40E3-B81A-06292C3C83DC}" dt="2020-05-01T05:46:15.385" v="1037" actId="2085"/>
        <pc:sldMkLst>
          <pc:docMk/>
          <pc:sldMk cId="896959889" sldId="270"/>
        </pc:sldMkLst>
        <pc:spChg chg="add del mod">
          <ac:chgData name="Sujun Cheng" userId="de1b853621be1eaf" providerId="LiveId" clId="{86D28860-AD04-40E3-B81A-06292C3C83DC}" dt="2020-05-01T04:41:55.280" v="794" actId="478"/>
          <ac:spMkLst>
            <pc:docMk/>
            <pc:sldMk cId="896959889" sldId="270"/>
            <ac:spMk id="3" creationId="{D0D53E21-D33F-4D72-B8C9-81F8A9A9DE7B}"/>
          </ac:spMkLst>
        </pc:spChg>
        <pc:spChg chg="mod">
          <ac:chgData name="Sujun Cheng" userId="de1b853621be1eaf" providerId="LiveId" clId="{86D28860-AD04-40E3-B81A-06292C3C83DC}" dt="2020-05-01T04:52:46.151" v="907"/>
          <ac:spMkLst>
            <pc:docMk/>
            <pc:sldMk cId="896959889" sldId="270"/>
            <ac:spMk id="4" creationId="{3E97680F-613C-4D13-905F-DAA7B18A669E}"/>
          </ac:spMkLst>
        </pc:spChg>
        <pc:spChg chg="add del">
          <ac:chgData name="Sujun Cheng" userId="de1b853621be1eaf" providerId="LiveId" clId="{86D28860-AD04-40E3-B81A-06292C3C83DC}" dt="2020-05-01T04:42:37.523" v="796" actId="478"/>
          <ac:spMkLst>
            <pc:docMk/>
            <pc:sldMk cId="896959889" sldId="270"/>
            <ac:spMk id="5" creationId="{FF641B95-5550-4CB6-9B8B-A3ED74C968BB}"/>
          </ac:spMkLst>
        </pc:spChg>
        <pc:spChg chg="add mod">
          <ac:chgData name="Sujun Cheng" userId="de1b853621be1eaf" providerId="LiveId" clId="{86D28860-AD04-40E3-B81A-06292C3C83DC}" dt="2020-05-01T04:46:22.247" v="890"/>
          <ac:spMkLst>
            <pc:docMk/>
            <pc:sldMk cId="896959889" sldId="270"/>
            <ac:spMk id="6" creationId="{2220289B-27D0-4F4E-B61A-17C41CEF2B88}"/>
          </ac:spMkLst>
        </pc:spChg>
        <pc:spChg chg="add mod">
          <ac:chgData name="Sujun Cheng" userId="de1b853621be1eaf" providerId="LiveId" clId="{86D28860-AD04-40E3-B81A-06292C3C83DC}" dt="2020-05-01T05:46:15.385" v="1037" actId="2085"/>
          <ac:spMkLst>
            <pc:docMk/>
            <pc:sldMk cId="896959889" sldId="270"/>
            <ac:spMk id="97" creationId="{6B5482CB-2323-497C-8294-CAC457A8E5CF}"/>
          </ac:spMkLst>
        </pc:spChg>
        <pc:grpChg chg="del mod">
          <ac:chgData name="Sujun Cheng" userId="de1b853621be1eaf" providerId="LiveId" clId="{86D28860-AD04-40E3-B81A-06292C3C83DC}" dt="2020-05-01T04:45:01.753" v="810"/>
          <ac:grpSpMkLst>
            <pc:docMk/>
            <pc:sldMk cId="896959889" sldId="270"/>
            <ac:grpSpMk id="13" creationId="{A5D70E05-2961-4FC9-BEA0-B25F2A033702}"/>
          </ac:grpSpMkLst>
        </pc:grpChg>
        <pc:grpChg chg="mod ord">
          <ac:chgData name="Sujun Cheng" userId="de1b853621be1eaf" providerId="LiveId" clId="{86D28860-AD04-40E3-B81A-06292C3C83DC}" dt="2020-05-01T05:45:34.696" v="1033" actId="170"/>
          <ac:grpSpMkLst>
            <pc:docMk/>
            <pc:sldMk cId="896959889" sldId="270"/>
            <ac:grpSpMk id="15" creationId="{AE437B44-0A3F-46C9-AE1F-F05223F9ADBF}"/>
          </ac:grpSpMkLst>
        </pc:grpChg>
        <pc:grpChg chg="del mod">
          <ac:chgData name="Sujun Cheng" userId="de1b853621be1eaf" providerId="LiveId" clId="{86D28860-AD04-40E3-B81A-06292C3C83DC}" dt="2020-05-01T04:45:08.949" v="817"/>
          <ac:grpSpMkLst>
            <pc:docMk/>
            <pc:sldMk cId="896959889" sldId="270"/>
            <ac:grpSpMk id="18" creationId="{CBC330DB-EF4B-4BBA-BC2B-A4D3AEEE1F0D}"/>
          </ac:grpSpMkLst>
        </pc:grpChg>
        <pc:grpChg chg="mod">
          <ac:chgData name="Sujun Cheng" userId="de1b853621be1eaf" providerId="LiveId" clId="{86D28860-AD04-40E3-B81A-06292C3C83DC}" dt="2020-05-01T04:45:08.949" v="817"/>
          <ac:grpSpMkLst>
            <pc:docMk/>
            <pc:sldMk cId="896959889" sldId="270"/>
            <ac:grpSpMk id="22" creationId="{E275C4E9-F64C-4C73-8CDF-E262AFBF5B37}"/>
          </ac:grpSpMkLst>
        </pc:grpChg>
        <pc:grpChg chg="del mod">
          <ac:chgData name="Sujun Cheng" userId="de1b853621be1eaf" providerId="LiveId" clId="{86D28860-AD04-40E3-B81A-06292C3C83DC}" dt="2020-05-01T04:45:22.187" v="836"/>
          <ac:grpSpMkLst>
            <pc:docMk/>
            <pc:sldMk cId="896959889" sldId="270"/>
            <ac:grpSpMk id="2048" creationId="{94AE05E3-D850-41E6-B44B-207D64BC764D}"/>
          </ac:grpSpMkLst>
        </pc:grpChg>
        <pc:grpChg chg="mod">
          <ac:chgData name="Sujun Cheng" userId="de1b853621be1eaf" providerId="LiveId" clId="{86D28860-AD04-40E3-B81A-06292C3C83DC}" dt="2020-05-01T04:45:22.187" v="836"/>
          <ac:grpSpMkLst>
            <pc:docMk/>
            <pc:sldMk cId="896959889" sldId="270"/>
            <ac:grpSpMk id="2058" creationId="{DE663FC8-F5DC-4A58-A779-45B778AEAF3B}"/>
          </ac:grpSpMkLst>
        </pc:grpChg>
        <pc:grpChg chg="mod">
          <ac:chgData name="Sujun Cheng" userId="de1b853621be1eaf" providerId="LiveId" clId="{86D28860-AD04-40E3-B81A-06292C3C83DC}" dt="2020-05-01T04:45:31.214" v="848"/>
          <ac:grpSpMkLst>
            <pc:docMk/>
            <pc:sldMk cId="896959889" sldId="270"/>
            <ac:grpSpMk id="2070" creationId="{7C45DACE-1D7A-4051-9F31-19FDC70FD48A}"/>
          </ac:grpSpMkLst>
        </pc:grpChg>
        <pc:grpChg chg="del mod">
          <ac:chgData name="Sujun Cheng" userId="de1b853621be1eaf" providerId="LiveId" clId="{86D28860-AD04-40E3-B81A-06292C3C83DC}" dt="2020-05-01T04:45:39.078" v="858"/>
          <ac:grpSpMkLst>
            <pc:docMk/>
            <pc:sldMk cId="896959889" sldId="270"/>
            <ac:grpSpMk id="2073" creationId="{912FAB96-AEF8-4E63-B623-0CA56C7CA46D}"/>
          </ac:grpSpMkLst>
        </pc:grpChg>
        <pc:grpChg chg="del mod">
          <ac:chgData name="Sujun Cheng" userId="de1b853621be1eaf" providerId="LiveId" clId="{86D28860-AD04-40E3-B81A-06292C3C83DC}" dt="2020-05-01T04:45:40.127" v="860"/>
          <ac:grpSpMkLst>
            <pc:docMk/>
            <pc:sldMk cId="896959889" sldId="270"/>
            <ac:grpSpMk id="9216" creationId="{38650378-3239-41FF-B8FC-C78A1529D03D}"/>
          </ac:grpSpMkLst>
        </pc:grpChg>
        <pc:grpChg chg="mod">
          <ac:chgData name="Sujun Cheng" userId="de1b853621be1eaf" providerId="LiveId" clId="{86D28860-AD04-40E3-B81A-06292C3C83DC}" dt="2020-05-01T04:45:40.127" v="860"/>
          <ac:grpSpMkLst>
            <pc:docMk/>
            <pc:sldMk cId="896959889" sldId="270"/>
            <ac:grpSpMk id="9219" creationId="{3231A888-C447-431B-A2FB-5E440B076CBC}"/>
          </ac:grpSpMkLst>
        </pc:grpChg>
        <pc:grpChg chg="del mod">
          <ac:chgData name="Sujun Cheng" userId="de1b853621be1eaf" providerId="LiveId" clId="{86D28860-AD04-40E3-B81A-06292C3C83DC}" dt="2020-05-01T04:45:52.589" v="876"/>
          <ac:grpSpMkLst>
            <pc:docMk/>
            <pc:sldMk cId="896959889" sldId="270"/>
            <ac:grpSpMk id="9224" creationId="{3F6B3F0F-FD9D-40D8-8F84-382C410CF5AB}"/>
          </ac:grpSpMkLst>
        </pc:grpChg>
        <pc:grpChg chg="del mod">
          <ac:chgData name="Sujun Cheng" userId="de1b853621be1eaf" providerId="LiveId" clId="{86D28860-AD04-40E3-B81A-06292C3C83DC}" dt="2020-05-01T04:45:59.788" v="889"/>
          <ac:grpSpMkLst>
            <pc:docMk/>
            <pc:sldMk cId="896959889" sldId="270"/>
            <ac:grpSpMk id="9235" creationId="{7BFA1F43-4DBE-4681-BA1A-4C9283C5F03C}"/>
          </ac:grpSpMkLst>
        </pc:grpChg>
        <pc:grpChg chg="mod">
          <ac:chgData name="Sujun Cheng" userId="de1b853621be1eaf" providerId="LiveId" clId="{86D28860-AD04-40E3-B81A-06292C3C83DC}" dt="2020-05-01T04:45:59.788" v="889"/>
          <ac:grpSpMkLst>
            <pc:docMk/>
            <pc:sldMk cId="896959889" sldId="270"/>
            <ac:grpSpMk id="9248" creationId="{D529F5B8-10FF-41DA-8A29-54553CB41C6A}"/>
          </ac:grpSpMkLst>
        </pc:grpChg>
        <pc:picChg chg="mod">
          <ac:chgData name="Sujun Cheng" userId="de1b853621be1eaf" providerId="LiveId" clId="{86D28860-AD04-40E3-B81A-06292C3C83DC}" dt="2020-05-01T04:52:33.878" v="906"/>
          <ac:picMkLst>
            <pc:docMk/>
            <pc:sldMk cId="896959889" sldId="270"/>
            <ac:picMk id="2050" creationId="{4344A12F-1E78-4165-B7E3-B2B540C84641}"/>
          </ac:picMkLst>
        </pc:picChg>
        <pc:picChg chg="del mod">
          <ac:chgData name="Sujun Cheng" userId="de1b853621be1eaf" providerId="LiveId" clId="{86D28860-AD04-40E3-B81A-06292C3C83DC}" dt="2020-05-01T04:40:46.805" v="791" actId="478"/>
          <ac:picMkLst>
            <pc:docMk/>
            <pc:sldMk cId="896959889" sldId="270"/>
            <ac:picMk id="9217" creationId="{4461279E-28D3-41F2-BFE8-72448B7B628A}"/>
          </ac:picMkLst>
        </pc:picChg>
        <pc:inkChg chg="add mod">
          <ac:chgData name="Sujun Cheng" userId="de1b853621be1eaf" providerId="LiveId" clId="{86D28860-AD04-40E3-B81A-06292C3C83DC}" dt="2020-05-01T04:45:01.753" v="810"/>
          <ac:inkMkLst>
            <pc:docMk/>
            <pc:sldMk cId="896959889" sldId="270"/>
            <ac:inkMk id="7" creationId="{B27AE52C-23D3-4C56-B03C-38A0B6F2F2EB}"/>
          </ac:inkMkLst>
        </pc:inkChg>
        <pc:inkChg chg="add mod">
          <ac:chgData name="Sujun Cheng" userId="de1b853621be1eaf" providerId="LiveId" clId="{86D28860-AD04-40E3-B81A-06292C3C83DC}" dt="2020-05-01T04:45:01.753" v="810"/>
          <ac:inkMkLst>
            <pc:docMk/>
            <pc:sldMk cId="896959889" sldId="270"/>
            <ac:inkMk id="8" creationId="{3E4F7726-559F-4B7E-9D11-81B850CDCA03}"/>
          </ac:inkMkLst>
        </pc:inkChg>
        <pc:inkChg chg="add mod">
          <ac:chgData name="Sujun Cheng" userId="de1b853621be1eaf" providerId="LiveId" clId="{86D28860-AD04-40E3-B81A-06292C3C83DC}" dt="2020-05-01T04:45:01.753" v="810"/>
          <ac:inkMkLst>
            <pc:docMk/>
            <pc:sldMk cId="896959889" sldId="270"/>
            <ac:inkMk id="9" creationId="{6D96A7F4-23D6-4BB4-8F95-B2BF72B70912}"/>
          </ac:inkMkLst>
        </pc:inkChg>
        <pc:inkChg chg="add mod">
          <ac:chgData name="Sujun Cheng" userId="de1b853621be1eaf" providerId="LiveId" clId="{86D28860-AD04-40E3-B81A-06292C3C83DC}" dt="2020-05-01T04:45:01.753" v="810"/>
          <ac:inkMkLst>
            <pc:docMk/>
            <pc:sldMk cId="896959889" sldId="270"/>
            <ac:inkMk id="10" creationId="{6752DF09-ADB2-4AF0-AE57-DC134FAD1A54}"/>
          </ac:inkMkLst>
        </pc:inkChg>
        <pc:inkChg chg="add mod">
          <ac:chgData name="Sujun Cheng" userId="de1b853621be1eaf" providerId="LiveId" clId="{86D28860-AD04-40E3-B81A-06292C3C83DC}" dt="2020-05-01T04:45:01.753" v="810"/>
          <ac:inkMkLst>
            <pc:docMk/>
            <pc:sldMk cId="896959889" sldId="270"/>
            <ac:inkMk id="11" creationId="{813469C2-1DB2-4D63-B684-04EE20695068}"/>
          </ac:inkMkLst>
        </pc:inkChg>
        <pc:inkChg chg="add mod">
          <ac:chgData name="Sujun Cheng" userId="de1b853621be1eaf" providerId="LiveId" clId="{86D28860-AD04-40E3-B81A-06292C3C83DC}" dt="2020-05-01T04:45:01.753" v="810"/>
          <ac:inkMkLst>
            <pc:docMk/>
            <pc:sldMk cId="896959889" sldId="270"/>
            <ac:inkMk id="12" creationId="{3804F62A-1035-4B73-B359-77499A8105D4}"/>
          </ac:inkMkLst>
        </pc:inkChg>
        <pc:inkChg chg="add mod">
          <ac:chgData name="Sujun Cheng" userId="de1b853621be1eaf" providerId="LiveId" clId="{86D28860-AD04-40E3-B81A-06292C3C83DC}" dt="2020-05-01T04:45:01.753" v="810"/>
          <ac:inkMkLst>
            <pc:docMk/>
            <pc:sldMk cId="896959889" sldId="270"/>
            <ac:inkMk id="14" creationId="{FDA9D5E1-D48B-4687-B316-E457B857E31A}"/>
          </ac:inkMkLst>
        </pc:inkChg>
        <pc:inkChg chg="add mod">
          <ac:chgData name="Sujun Cheng" userId="de1b853621be1eaf" providerId="LiveId" clId="{86D28860-AD04-40E3-B81A-06292C3C83DC}" dt="2020-05-01T04:45:08.949" v="817"/>
          <ac:inkMkLst>
            <pc:docMk/>
            <pc:sldMk cId="896959889" sldId="270"/>
            <ac:inkMk id="16" creationId="{16BBEAD9-F63F-482A-8A19-311E474DCBF8}"/>
          </ac:inkMkLst>
        </pc:inkChg>
        <pc:inkChg chg="add mod">
          <ac:chgData name="Sujun Cheng" userId="de1b853621be1eaf" providerId="LiveId" clId="{86D28860-AD04-40E3-B81A-06292C3C83DC}" dt="2020-05-01T04:45:08.949" v="817"/>
          <ac:inkMkLst>
            <pc:docMk/>
            <pc:sldMk cId="896959889" sldId="270"/>
            <ac:inkMk id="17" creationId="{570BF6C4-2E5D-4B0F-B212-D44E66E46652}"/>
          </ac:inkMkLst>
        </pc:inkChg>
        <pc:inkChg chg="add mod">
          <ac:chgData name="Sujun Cheng" userId="de1b853621be1eaf" providerId="LiveId" clId="{86D28860-AD04-40E3-B81A-06292C3C83DC}" dt="2020-05-01T04:45:08.949" v="817"/>
          <ac:inkMkLst>
            <pc:docMk/>
            <pc:sldMk cId="896959889" sldId="270"/>
            <ac:inkMk id="19" creationId="{DFFF148F-F580-4E61-A958-A6A90BEDCD03}"/>
          </ac:inkMkLst>
        </pc:inkChg>
        <pc:inkChg chg="add mod">
          <ac:chgData name="Sujun Cheng" userId="de1b853621be1eaf" providerId="LiveId" clId="{86D28860-AD04-40E3-B81A-06292C3C83DC}" dt="2020-05-01T04:45:08.949" v="817"/>
          <ac:inkMkLst>
            <pc:docMk/>
            <pc:sldMk cId="896959889" sldId="270"/>
            <ac:inkMk id="20" creationId="{9ADB67CC-D307-471C-AFED-7FD317A04533}"/>
          </ac:inkMkLst>
        </pc:inkChg>
        <pc:inkChg chg="add mod">
          <ac:chgData name="Sujun Cheng" userId="de1b853621be1eaf" providerId="LiveId" clId="{86D28860-AD04-40E3-B81A-06292C3C83DC}" dt="2020-05-01T04:45:08.949" v="817"/>
          <ac:inkMkLst>
            <pc:docMk/>
            <pc:sldMk cId="896959889" sldId="270"/>
            <ac:inkMk id="21" creationId="{298DAEE0-53FF-4C77-BBD1-4A44F3489853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3" creationId="{DEB07186-0657-4F05-ACF1-9F9127368F45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4" creationId="{7B028CF5-682C-48BB-BDC1-D7A7AAA22269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5" creationId="{3100CE81-F4C3-4B9F-89B8-ADED941D4C93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6" creationId="{7E92826E-FF57-42E4-9694-1878062E8165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7" creationId="{D2C08803-C9B8-479D-910D-115B4CACEB56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8" creationId="{870E4F2E-E50D-4142-B29F-0B6BD26A0650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9" creationId="{0CE70EB6-64AC-461E-9D30-00B224D23F3C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30" creationId="{423BE0DC-B098-4367-9C11-7B74AF00E155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31" creationId="{2C4F6362-DBDE-432A-9491-568C3A47A847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049" creationId="{C888695C-78BA-4C2C-A320-FCEA05C90EEB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051" creationId="{2C241D46-F93E-4D80-9E85-876DACC20FE4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052" creationId="{687B48D2-C1B2-4907-9F60-291BEF3D3E9B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053" creationId="{C5CAD8ED-FC59-43F5-93B7-2883C27085BB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054" creationId="{85D27100-DE17-4622-9CD1-050E4795AB9A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055" creationId="{36E7CFE0-81C6-415D-BE8E-3C9D0369E797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056" creationId="{595539DC-F4F0-4E69-A54E-D4EE10D46829}"/>
          </ac:inkMkLst>
        </pc:inkChg>
        <pc:inkChg chg="add mod">
          <ac:chgData name="Sujun Cheng" userId="de1b853621be1eaf" providerId="LiveId" clId="{86D28860-AD04-40E3-B81A-06292C3C83DC}" dt="2020-05-01T04:45:22.187" v="836"/>
          <ac:inkMkLst>
            <pc:docMk/>
            <pc:sldMk cId="896959889" sldId="270"/>
            <ac:inkMk id="2057" creationId="{348301C5-0F9E-40F7-9CBF-583B30B039C7}"/>
          </ac:inkMkLst>
        </pc:inkChg>
        <pc:inkChg chg="add mod">
          <ac:chgData name="Sujun Cheng" userId="de1b853621be1eaf" providerId="LiveId" clId="{86D28860-AD04-40E3-B81A-06292C3C83DC}" dt="2020-05-01T04:45:31.214" v="848"/>
          <ac:inkMkLst>
            <pc:docMk/>
            <pc:sldMk cId="896959889" sldId="270"/>
            <ac:inkMk id="2059" creationId="{D8A576AE-BC5F-4E28-A26A-77B53862C1F7}"/>
          </ac:inkMkLst>
        </pc:inkChg>
        <pc:inkChg chg="add mod">
          <ac:chgData name="Sujun Cheng" userId="de1b853621be1eaf" providerId="LiveId" clId="{86D28860-AD04-40E3-B81A-06292C3C83DC}" dt="2020-05-01T04:45:31.214" v="848"/>
          <ac:inkMkLst>
            <pc:docMk/>
            <pc:sldMk cId="896959889" sldId="270"/>
            <ac:inkMk id="2060" creationId="{5D7F9D1A-970F-42AE-BF4E-ABB5EC149C48}"/>
          </ac:inkMkLst>
        </pc:inkChg>
        <pc:inkChg chg="add mod">
          <ac:chgData name="Sujun Cheng" userId="de1b853621be1eaf" providerId="LiveId" clId="{86D28860-AD04-40E3-B81A-06292C3C83DC}" dt="2020-05-01T04:45:31.214" v="848"/>
          <ac:inkMkLst>
            <pc:docMk/>
            <pc:sldMk cId="896959889" sldId="270"/>
            <ac:inkMk id="2061" creationId="{7F898A65-D876-47F6-AFAD-0B3440193B6C}"/>
          </ac:inkMkLst>
        </pc:inkChg>
        <pc:inkChg chg="add mod">
          <ac:chgData name="Sujun Cheng" userId="de1b853621be1eaf" providerId="LiveId" clId="{86D28860-AD04-40E3-B81A-06292C3C83DC}" dt="2020-05-01T04:45:31.214" v="848"/>
          <ac:inkMkLst>
            <pc:docMk/>
            <pc:sldMk cId="896959889" sldId="270"/>
            <ac:inkMk id="2062" creationId="{0BFC2AEB-6BC7-43F4-B6A3-3CE25063ACC3}"/>
          </ac:inkMkLst>
        </pc:inkChg>
        <pc:inkChg chg="add mod">
          <ac:chgData name="Sujun Cheng" userId="de1b853621be1eaf" providerId="LiveId" clId="{86D28860-AD04-40E3-B81A-06292C3C83DC}" dt="2020-05-01T04:45:31.214" v="848"/>
          <ac:inkMkLst>
            <pc:docMk/>
            <pc:sldMk cId="896959889" sldId="270"/>
            <ac:inkMk id="2063" creationId="{AD3F7899-69C1-4E3A-9B1F-C2D664849785}"/>
          </ac:inkMkLst>
        </pc:inkChg>
        <pc:inkChg chg="add mod">
          <ac:chgData name="Sujun Cheng" userId="de1b853621be1eaf" providerId="LiveId" clId="{86D28860-AD04-40E3-B81A-06292C3C83DC}" dt="2020-05-01T04:45:31.214" v="848"/>
          <ac:inkMkLst>
            <pc:docMk/>
            <pc:sldMk cId="896959889" sldId="270"/>
            <ac:inkMk id="2064" creationId="{AA1AF398-57C9-45D5-9F10-0F379C13818C}"/>
          </ac:inkMkLst>
        </pc:inkChg>
        <pc:inkChg chg="add mod">
          <ac:chgData name="Sujun Cheng" userId="de1b853621be1eaf" providerId="LiveId" clId="{86D28860-AD04-40E3-B81A-06292C3C83DC}" dt="2020-05-01T04:45:31.214" v="848"/>
          <ac:inkMkLst>
            <pc:docMk/>
            <pc:sldMk cId="896959889" sldId="270"/>
            <ac:inkMk id="2065" creationId="{755D06B0-888D-4AFE-BA08-64CEE4775D26}"/>
          </ac:inkMkLst>
        </pc:inkChg>
        <pc:inkChg chg="add mod">
          <ac:chgData name="Sujun Cheng" userId="de1b853621be1eaf" providerId="LiveId" clId="{86D28860-AD04-40E3-B81A-06292C3C83DC}" dt="2020-05-01T04:45:31.214" v="848"/>
          <ac:inkMkLst>
            <pc:docMk/>
            <pc:sldMk cId="896959889" sldId="270"/>
            <ac:inkMk id="2066" creationId="{B7147291-C274-4986-AC71-A37B9962CBAB}"/>
          </ac:inkMkLst>
        </pc:inkChg>
        <pc:inkChg chg="add mod">
          <ac:chgData name="Sujun Cheng" userId="de1b853621be1eaf" providerId="LiveId" clId="{86D28860-AD04-40E3-B81A-06292C3C83DC}" dt="2020-05-01T04:45:31.214" v="848"/>
          <ac:inkMkLst>
            <pc:docMk/>
            <pc:sldMk cId="896959889" sldId="270"/>
            <ac:inkMk id="2067" creationId="{62DA103A-E543-488C-B1EB-FBB97A517394}"/>
          </ac:inkMkLst>
        </pc:inkChg>
        <pc:inkChg chg="add mod">
          <ac:chgData name="Sujun Cheng" userId="de1b853621be1eaf" providerId="LiveId" clId="{86D28860-AD04-40E3-B81A-06292C3C83DC}" dt="2020-05-01T04:45:31.214" v="848"/>
          <ac:inkMkLst>
            <pc:docMk/>
            <pc:sldMk cId="896959889" sldId="270"/>
            <ac:inkMk id="2068" creationId="{E9A420DD-B364-4C08-947E-3524E85D5241}"/>
          </ac:inkMkLst>
        </pc:inkChg>
        <pc:inkChg chg="add mod">
          <ac:chgData name="Sujun Cheng" userId="de1b853621be1eaf" providerId="LiveId" clId="{86D28860-AD04-40E3-B81A-06292C3C83DC}" dt="2020-05-01T04:45:31.214" v="848"/>
          <ac:inkMkLst>
            <pc:docMk/>
            <pc:sldMk cId="896959889" sldId="270"/>
            <ac:inkMk id="2069" creationId="{675F3151-300E-4D7C-8BE6-7106AC6BF6FA}"/>
          </ac:inkMkLst>
        </pc:inkChg>
        <pc:inkChg chg="add mod">
          <ac:chgData name="Sujun Cheng" userId="de1b853621be1eaf" providerId="LiveId" clId="{86D28860-AD04-40E3-B81A-06292C3C83DC}" dt="2020-05-01T04:45:40.127" v="860"/>
          <ac:inkMkLst>
            <pc:docMk/>
            <pc:sldMk cId="896959889" sldId="270"/>
            <ac:inkMk id="2071" creationId="{CB1AEC25-4853-4568-B208-ED104A63571C}"/>
          </ac:inkMkLst>
        </pc:inkChg>
        <pc:inkChg chg="add mod">
          <ac:chgData name="Sujun Cheng" userId="de1b853621be1eaf" providerId="LiveId" clId="{86D28860-AD04-40E3-B81A-06292C3C83DC}" dt="2020-05-01T04:45:40.127" v="860"/>
          <ac:inkMkLst>
            <pc:docMk/>
            <pc:sldMk cId="896959889" sldId="270"/>
            <ac:inkMk id="2072" creationId="{63810AC4-2AD5-4E59-B474-534EC587469E}"/>
          </ac:inkMkLst>
        </pc:inkChg>
        <pc:inkChg chg="add mod">
          <ac:chgData name="Sujun Cheng" userId="de1b853621be1eaf" providerId="LiveId" clId="{86D28860-AD04-40E3-B81A-06292C3C83DC}" dt="2020-05-01T04:45:40.127" v="860"/>
          <ac:inkMkLst>
            <pc:docMk/>
            <pc:sldMk cId="896959889" sldId="270"/>
            <ac:inkMk id="2074" creationId="{2F21DAE4-E242-4974-B7C6-7553E7E28987}"/>
          </ac:inkMkLst>
        </pc:inkChg>
        <pc:inkChg chg="add mod">
          <ac:chgData name="Sujun Cheng" userId="de1b853621be1eaf" providerId="LiveId" clId="{86D28860-AD04-40E3-B81A-06292C3C83DC}" dt="2020-05-01T04:45:40.127" v="860"/>
          <ac:inkMkLst>
            <pc:docMk/>
            <pc:sldMk cId="896959889" sldId="270"/>
            <ac:inkMk id="2075" creationId="{52B92D7D-D97A-4C95-85B9-7FEC7F0B8C9D}"/>
          </ac:inkMkLst>
        </pc:inkChg>
        <pc:inkChg chg="add mod">
          <ac:chgData name="Sujun Cheng" userId="de1b853621be1eaf" providerId="LiveId" clId="{86D28860-AD04-40E3-B81A-06292C3C83DC}" dt="2020-05-01T04:45:40.127" v="860"/>
          <ac:inkMkLst>
            <pc:docMk/>
            <pc:sldMk cId="896959889" sldId="270"/>
            <ac:inkMk id="2076" creationId="{71A0DCEE-E342-4C43-8D2A-CA4D9950CE18}"/>
          </ac:inkMkLst>
        </pc:inkChg>
        <pc:inkChg chg="add mod">
          <ac:chgData name="Sujun Cheng" userId="de1b853621be1eaf" providerId="LiveId" clId="{86D28860-AD04-40E3-B81A-06292C3C83DC}" dt="2020-05-01T04:45:40.127" v="860"/>
          <ac:inkMkLst>
            <pc:docMk/>
            <pc:sldMk cId="896959889" sldId="270"/>
            <ac:inkMk id="2077" creationId="{A7448072-E690-4C65-83EB-0F1872A4EF81}"/>
          </ac:inkMkLst>
        </pc:inkChg>
        <pc:inkChg chg="add mod">
          <ac:chgData name="Sujun Cheng" userId="de1b853621be1eaf" providerId="LiveId" clId="{86D28860-AD04-40E3-B81A-06292C3C83DC}" dt="2020-05-01T04:45:40.127" v="860"/>
          <ac:inkMkLst>
            <pc:docMk/>
            <pc:sldMk cId="896959889" sldId="270"/>
            <ac:inkMk id="2078" creationId="{E3D6B368-823C-46AF-8030-BCD2F4274CB7}"/>
          </ac:inkMkLst>
        </pc:inkChg>
        <pc:inkChg chg="add mod">
          <ac:chgData name="Sujun Cheng" userId="de1b853621be1eaf" providerId="LiveId" clId="{86D28860-AD04-40E3-B81A-06292C3C83DC}" dt="2020-05-01T04:45:40.127" v="860"/>
          <ac:inkMkLst>
            <pc:docMk/>
            <pc:sldMk cId="896959889" sldId="270"/>
            <ac:inkMk id="2079" creationId="{8D7BF294-ADC9-486A-95E7-9A3ED8AAD538}"/>
          </ac:inkMkLst>
        </pc:inkChg>
        <pc:inkChg chg="add mod">
          <ac:chgData name="Sujun Cheng" userId="de1b853621be1eaf" providerId="LiveId" clId="{86D28860-AD04-40E3-B81A-06292C3C83DC}" dt="2020-05-01T04:45:40.127" v="860"/>
          <ac:inkMkLst>
            <pc:docMk/>
            <pc:sldMk cId="896959889" sldId="270"/>
            <ac:inkMk id="9218" creationId="{246DD9D9-4968-4B05-A784-C92B89113C17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20" creationId="{BA523D68-3A56-44BB-868E-BB4AADA895A4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21" creationId="{4F12E137-E7F1-459A-B4CB-507282640F12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22" creationId="{5DE25BA1-CCF3-4D91-AEE7-07149F70A6E1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23" creationId="{349226E8-2B37-4723-A6DC-E447A9AC048D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25" creationId="{9BE3AC28-152B-4FB8-B029-88E7AB5A9D2D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26" creationId="{27807BD2-3129-4366-A8A7-DDC7EA7E2C16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27" creationId="{7A94C91C-5EA7-4A0D-8A2D-EA9110038D1C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28" creationId="{53D3D642-06F7-4CC3-83E0-CA9DCDD8AC6E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29" creationId="{47FA4374-3494-4913-B67F-2F9300D1FA90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30" creationId="{17BFFCBE-EA26-4059-9761-C7EA3FE08DBA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31" creationId="{986FFE54-BFD0-4E70-8974-93C431AF4CED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32" creationId="{9057891F-025F-465D-A1D4-EC67C675C975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33" creationId="{0F749E79-8AFB-4CB1-8F01-08BA5EDA520F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34" creationId="{F31F5D41-D74B-4A1D-973B-065AACD48B45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36" creationId="{01FB2D76-52FC-416B-BEEB-528749996261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37" creationId="{E545F8D9-B415-4416-8B76-5310EAF4982B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38" creationId="{FF0DE49D-5C62-4F08-818C-CFA415CB0B08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39" creationId="{E4672F6C-EF5F-4D75-AA98-91182DFC062F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40" creationId="{E5FDD437-9556-4360-94E5-48663E5938D8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41" creationId="{A10DF6C3-FFDF-40E9-B321-10A1C3C0ABC1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42" creationId="{BC464FEA-1C5D-41D9-960D-C7082046C106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43" creationId="{F2C0CB97-F064-43E3-9393-433DA85982A6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44" creationId="{D65A8883-57C8-4D59-8AEB-ECA5B62C1C02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45" creationId="{A53CF9E9-5189-436A-ADEC-4F630AF0784A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46" creationId="{C615B884-2AF4-4B3F-9E2B-23C0F2898076}"/>
          </ac:inkMkLst>
        </pc:inkChg>
        <pc:inkChg chg="add mod">
          <ac:chgData name="Sujun Cheng" userId="de1b853621be1eaf" providerId="LiveId" clId="{86D28860-AD04-40E3-B81A-06292C3C83DC}" dt="2020-05-01T04:45:59.788" v="889"/>
          <ac:inkMkLst>
            <pc:docMk/>
            <pc:sldMk cId="896959889" sldId="270"/>
            <ac:inkMk id="9247" creationId="{B2B5ABEE-7242-42B7-961F-3F02B473242E}"/>
          </ac:inkMkLst>
        </pc:inkChg>
      </pc:sldChg>
      <pc:sldChg chg="add del ord">
        <pc:chgData name="Sujun Cheng" userId="de1b853621be1eaf" providerId="LiveId" clId="{86D28860-AD04-40E3-B81A-06292C3C83DC}" dt="2020-05-01T04:38:00.745" v="784"/>
        <pc:sldMkLst>
          <pc:docMk/>
          <pc:sldMk cId="3210508316" sldId="270"/>
        </pc:sldMkLst>
      </pc:sldChg>
      <pc:sldChg chg="modSp add ord modTransition">
        <pc:chgData name="Sujun Cheng" userId="de1b853621be1eaf" providerId="LiveId" clId="{86D28860-AD04-40E3-B81A-06292C3C83DC}" dt="2020-05-01T04:58:41.980" v="914"/>
        <pc:sldMkLst>
          <pc:docMk/>
          <pc:sldMk cId="1160844722" sldId="271"/>
        </pc:sldMkLst>
        <pc:picChg chg="mod">
          <ac:chgData name="Sujun Cheng" userId="de1b853621be1eaf" providerId="LiveId" clId="{86D28860-AD04-40E3-B81A-06292C3C83DC}" dt="2020-05-01T04:56:33.347" v="912"/>
          <ac:picMkLst>
            <pc:docMk/>
            <pc:sldMk cId="1160844722" sldId="271"/>
            <ac:picMk id="2050" creationId="{4344A12F-1E78-4165-B7E3-B2B540C84641}"/>
          </ac:picMkLst>
        </pc:picChg>
      </pc:sldChg>
      <pc:sldChg chg="addSp delSp modSp add modAnim">
        <pc:chgData name="Sujun Cheng" userId="de1b853621be1eaf" providerId="LiveId" clId="{86D28860-AD04-40E3-B81A-06292C3C83DC}" dt="2020-05-01T14:41:09.240" v="1380"/>
        <pc:sldMkLst>
          <pc:docMk/>
          <pc:sldMk cId="2988441773" sldId="272"/>
        </pc:sldMkLst>
        <pc:spChg chg="mod">
          <ac:chgData name="Sujun Cheng" userId="de1b853621be1eaf" providerId="LiveId" clId="{86D28860-AD04-40E3-B81A-06292C3C83DC}" dt="2020-05-01T05:41:41.445" v="1019"/>
          <ac:spMkLst>
            <pc:docMk/>
            <pc:sldMk cId="2988441773" sldId="272"/>
            <ac:spMk id="4" creationId="{3E97680F-613C-4D13-905F-DAA7B18A669E}"/>
          </ac:spMkLst>
        </pc:spChg>
        <pc:spChg chg="add mod">
          <ac:chgData name="Sujun Cheng" userId="de1b853621be1eaf" providerId="LiveId" clId="{86D28860-AD04-40E3-B81A-06292C3C83DC}" dt="2020-05-01T05:26:04.032" v="955" actId="2085"/>
          <ac:spMkLst>
            <pc:docMk/>
            <pc:sldMk cId="2988441773" sldId="272"/>
            <ac:spMk id="11" creationId="{21E5AE7A-E241-4021-B5C6-26A88F3620CA}"/>
          </ac:spMkLst>
        </pc:spChg>
        <pc:spChg chg="add mod">
          <ac:chgData name="Sujun Cheng" userId="de1b853621be1eaf" providerId="LiveId" clId="{86D28860-AD04-40E3-B81A-06292C3C83DC}" dt="2020-05-01T05:27:04.915" v="961" actId="2085"/>
          <ac:spMkLst>
            <pc:docMk/>
            <pc:sldMk cId="2988441773" sldId="272"/>
            <ac:spMk id="12" creationId="{D538E1FE-0F0B-44FA-853E-1A7E8980661C}"/>
          </ac:spMkLst>
        </pc:spChg>
        <pc:spChg chg="add mod">
          <ac:chgData name="Sujun Cheng" userId="de1b853621be1eaf" providerId="LiveId" clId="{86D28860-AD04-40E3-B81A-06292C3C83DC}" dt="2020-05-01T05:26:17.446" v="957" actId="1076"/>
          <ac:spMkLst>
            <pc:docMk/>
            <pc:sldMk cId="2988441773" sldId="272"/>
            <ac:spMk id="14" creationId="{13A4B839-55A0-4DBA-87CD-D53F58F30447}"/>
          </ac:spMkLst>
        </pc:spChg>
        <pc:grpChg chg="del mod">
          <ac:chgData name="Sujun Cheng" userId="de1b853621be1eaf" providerId="LiveId" clId="{86D28860-AD04-40E3-B81A-06292C3C83DC}" dt="2020-05-01T05:21:10.042" v="932"/>
          <ac:grpSpMkLst>
            <pc:docMk/>
            <pc:sldMk cId="2988441773" sldId="272"/>
            <ac:grpSpMk id="7" creationId="{D9CF8376-11F0-469A-B8E0-DC9DAFB62C6C}"/>
          </ac:grpSpMkLst>
        </pc:grpChg>
        <pc:grpChg chg="mod">
          <ac:chgData name="Sujun Cheng" userId="de1b853621be1eaf" providerId="LiveId" clId="{86D28860-AD04-40E3-B81A-06292C3C83DC}" dt="2020-05-01T05:21:10.042" v="932"/>
          <ac:grpSpMkLst>
            <pc:docMk/>
            <pc:sldMk cId="2988441773" sldId="272"/>
            <ac:grpSpMk id="9" creationId="{9DB58D8A-21EE-4CAE-985C-E0BA6CA36896}"/>
          </ac:grpSpMkLst>
        </pc:grpChg>
        <pc:picChg chg="add mod">
          <ac:chgData name="Sujun Cheng" userId="de1b853621be1eaf" providerId="LiveId" clId="{86D28860-AD04-40E3-B81A-06292C3C83DC}" dt="2020-05-01T05:19:51.455" v="926" actId="1076"/>
          <ac:picMkLst>
            <pc:docMk/>
            <pc:sldMk cId="2988441773" sldId="272"/>
            <ac:picMk id="3" creationId="{BC4A98F7-3F4B-469C-AC37-96E44DB1499B}"/>
          </ac:picMkLst>
        </pc:picChg>
        <pc:picChg chg="add mod">
          <ac:chgData name="Sujun Cheng" userId="de1b853621be1eaf" providerId="LiveId" clId="{86D28860-AD04-40E3-B81A-06292C3C83DC}" dt="2020-05-01T05:50:27.713" v="1055"/>
          <ac:picMkLst>
            <pc:docMk/>
            <pc:sldMk cId="2988441773" sldId="272"/>
            <ac:picMk id="16" creationId="{A5C37CC2-716C-4188-9427-2B36BB95DBED}"/>
          </ac:picMkLst>
        </pc:picChg>
        <pc:picChg chg="mod">
          <ac:chgData name="Sujun Cheng" userId="de1b853621be1eaf" providerId="LiveId" clId="{86D28860-AD04-40E3-B81A-06292C3C83DC}" dt="2020-05-01T05:41:35.096" v="1018"/>
          <ac:picMkLst>
            <pc:docMk/>
            <pc:sldMk cId="2988441773" sldId="272"/>
            <ac:picMk id="2050" creationId="{4344A12F-1E78-4165-B7E3-B2B540C84641}"/>
          </ac:picMkLst>
        </pc:picChg>
        <pc:picChg chg="mod">
          <ac:chgData name="Sujun Cheng" userId="de1b853621be1eaf" providerId="LiveId" clId="{86D28860-AD04-40E3-B81A-06292C3C83DC}" dt="2020-05-01T05:53:25.622" v="1072"/>
          <ac:picMkLst>
            <pc:docMk/>
            <pc:sldMk cId="2988441773" sldId="272"/>
            <ac:picMk id="9218" creationId="{3DE21B01-8F81-4288-8E6C-1F7132C21A02}"/>
          </ac:picMkLst>
        </pc:picChg>
        <pc:inkChg chg="add mod">
          <ac:chgData name="Sujun Cheng" userId="de1b853621be1eaf" providerId="LiveId" clId="{86D28860-AD04-40E3-B81A-06292C3C83DC}" dt="2020-05-01T05:21:10.042" v="932"/>
          <ac:inkMkLst>
            <pc:docMk/>
            <pc:sldMk cId="2988441773" sldId="272"/>
            <ac:inkMk id="5" creationId="{644B9D21-A40D-4613-A2C8-C8CEAD760D75}"/>
          </ac:inkMkLst>
        </pc:inkChg>
        <pc:inkChg chg="add mod">
          <ac:chgData name="Sujun Cheng" userId="de1b853621be1eaf" providerId="LiveId" clId="{86D28860-AD04-40E3-B81A-06292C3C83DC}" dt="2020-05-01T05:21:10.042" v="932"/>
          <ac:inkMkLst>
            <pc:docMk/>
            <pc:sldMk cId="2988441773" sldId="272"/>
            <ac:inkMk id="6" creationId="{EF5FBB0E-4160-4337-936F-2B44B203431B}"/>
          </ac:inkMkLst>
        </pc:inkChg>
        <pc:inkChg chg="add mod">
          <ac:chgData name="Sujun Cheng" userId="de1b853621be1eaf" providerId="LiveId" clId="{86D28860-AD04-40E3-B81A-06292C3C83DC}" dt="2020-05-01T05:21:10.042" v="932"/>
          <ac:inkMkLst>
            <pc:docMk/>
            <pc:sldMk cId="2988441773" sldId="272"/>
            <ac:inkMk id="8" creationId="{05B9C89E-7C84-444A-971E-79D0B78B1489}"/>
          </ac:inkMkLst>
        </pc:inkChg>
        <pc:inkChg chg="add del">
          <ac:chgData name="Sujun Cheng" userId="de1b853621be1eaf" providerId="LiveId" clId="{86D28860-AD04-40E3-B81A-06292C3C83DC}" dt="2020-05-01T05:23:15.691" v="949" actId="9405"/>
          <ac:inkMkLst>
            <pc:docMk/>
            <pc:sldMk cId="2988441773" sldId="272"/>
            <ac:inkMk id="10" creationId="{6FB264E0-D8C4-4D23-83E3-A438B169C0B7}"/>
          </ac:inkMkLst>
        </pc:inkChg>
      </pc:sldChg>
      <pc:sldChg chg="addSp delSp modSp add modAnim">
        <pc:chgData name="Sujun Cheng" userId="de1b853621be1eaf" providerId="LiveId" clId="{86D28860-AD04-40E3-B81A-06292C3C83DC}" dt="2020-05-01T14:41:15.965" v="1381"/>
        <pc:sldMkLst>
          <pc:docMk/>
          <pc:sldMk cId="3235306437" sldId="273"/>
        </pc:sldMkLst>
        <pc:spChg chg="mod">
          <ac:chgData name="Sujun Cheng" userId="de1b853621be1eaf" providerId="LiveId" clId="{86D28860-AD04-40E3-B81A-06292C3C83DC}" dt="2020-05-01T05:41:55.432" v="1021"/>
          <ac:spMkLst>
            <pc:docMk/>
            <pc:sldMk cId="3235306437" sldId="273"/>
            <ac:spMk id="4" creationId="{3E97680F-613C-4D13-905F-DAA7B18A669E}"/>
          </ac:spMkLst>
        </pc:spChg>
        <pc:spChg chg="add mod ord">
          <ac:chgData name="Sujun Cheng" userId="de1b853621be1eaf" providerId="LiveId" clId="{86D28860-AD04-40E3-B81A-06292C3C83DC}" dt="2020-05-01T05:32:42.330" v="986" actId="2085"/>
          <ac:spMkLst>
            <pc:docMk/>
            <pc:sldMk cId="3235306437" sldId="273"/>
            <ac:spMk id="18" creationId="{E9FAD9D3-AE8D-4194-9044-C8EB9E2E8926}"/>
          </ac:spMkLst>
        </pc:spChg>
        <pc:spChg chg="add mod">
          <ac:chgData name="Sujun Cheng" userId="de1b853621be1eaf" providerId="LiveId" clId="{86D28860-AD04-40E3-B81A-06292C3C83DC}" dt="2020-05-01T05:29:23.270" v="962"/>
          <ac:spMkLst>
            <pc:docMk/>
            <pc:sldMk cId="3235306437" sldId="273"/>
            <ac:spMk id="20" creationId="{BF4752C4-B6D1-43B4-9C07-4710087406C4}"/>
          </ac:spMkLst>
        </pc:spChg>
        <pc:spChg chg="add mod">
          <ac:chgData name="Sujun Cheng" userId="de1b853621be1eaf" providerId="LiveId" clId="{86D28860-AD04-40E3-B81A-06292C3C83DC}" dt="2020-05-01T05:29:28.522" v="964" actId="1076"/>
          <ac:spMkLst>
            <pc:docMk/>
            <pc:sldMk cId="3235306437" sldId="273"/>
            <ac:spMk id="21" creationId="{0F23FEF6-FA81-49A5-AF4F-5C7EA60A3567}"/>
          </ac:spMkLst>
        </pc:spChg>
        <pc:grpChg chg="del mod">
          <ac:chgData name="Sujun Cheng" userId="de1b853621be1eaf" providerId="LiveId" clId="{86D28860-AD04-40E3-B81A-06292C3C83DC}" dt="2020-05-01T05:22:49.531" v="943" actId="478"/>
          <ac:grpSpMkLst>
            <pc:docMk/>
            <pc:sldMk cId="3235306437" sldId="273"/>
            <ac:grpSpMk id="9" creationId="{9DB58D8A-21EE-4CAE-985C-E0BA6CA36896}"/>
          </ac:grpSpMkLst>
        </pc:grpChg>
        <pc:grpChg chg="mod">
          <ac:chgData name="Sujun Cheng" userId="de1b853621be1eaf" providerId="LiveId" clId="{86D28860-AD04-40E3-B81A-06292C3C83DC}" dt="2020-05-01T05:21:59.657" v="939"/>
          <ac:grpSpMkLst>
            <pc:docMk/>
            <pc:sldMk cId="3235306437" sldId="273"/>
            <ac:grpSpMk id="12" creationId="{0AC22EDB-5DFC-4306-B2DF-9AA76175D082}"/>
          </ac:grpSpMkLst>
        </pc:grpChg>
        <pc:grpChg chg="mod">
          <ac:chgData name="Sujun Cheng" userId="de1b853621be1eaf" providerId="LiveId" clId="{86D28860-AD04-40E3-B81A-06292C3C83DC}" dt="2020-05-01T05:22:56.726" v="947"/>
          <ac:grpSpMkLst>
            <pc:docMk/>
            <pc:sldMk cId="3235306437" sldId="273"/>
            <ac:grpSpMk id="16" creationId="{ED01DA7C-E1C1-4B05-9B81-2689D5841ACE}"/>
          </ac:grpSpMkLst>
        </pc:grpChg>
        <pc:picChg chg="add mod">
          <ac:chgData name="Sujun Cheng" userId="de1b853621be1eaf" providerId="LiveId" clId="{86D28860-AD04-40E3-B81A-06292C3C83DC}" dt="2020-05-01T05:50:15.473" v="1054"/>
          <ac:picMkLst>
            <pc:docMk/>
            <pc:sldMk cId="3235306437" sldId="273"/>
            <ac:picMk id="23" creationId="{65B21042-8E1E-4E60-88EA-30B78BB33A02}"/>
          </ac:picMkLst>
        </pc:picChg>
        <pc:picChg chg="mod">
          <ac:chgData name="Sujun Cheng" userId="de1b853621be1eaf" providerId="LiveId" clId="{86D28860-AD04-40E3-B81A-06292C3C83DC}" dt="2020-05-01T05:41:49.268" v="1020"/>
          <ac:picMkLst>
            <pc:docMk/>
            <pc:sldMk cId="3235306437" sldId="273"/>
            <ac:picMk id="2050" creationId="{4344A12F-1E78-4165-B7E3-B2B540C84641}"/>
          </ac:picMkLst>
        </pc:picChg>
        <pc:picChg chg="mod">
          <ac:chgData name="Sujun Cheng" userId="de1b853621be1eaf" providerId="LiveId" clId="{86D28860-AD04-40E3-B81A-06292C3C83DC}" dt="2020-05-01T05:53:34.632" v="1073"/>
          <ac:picMkLst>
            <pc:docMk/>
            <pc:sldMk cId="3235306437" sldId="273"/>
            <ac:picMk id="9218" creationId="{3DE21B01-8F81-4288-8E6C-1F7132C21A02}"/>
          </ac:picMkLst>
        </pc:picChg>
        <pc:inkChg chg="add del mod">
          <ac:chgData name="Sujun Cheng" userId="de1b853621be1eaf" providerId="LiveId" clId="{86D28860-AD04-40E3-B81A-06292C3C83DC}" dt="2020-05-01T05:22:05.460" v="941" actId="9405"/>
          <ac:inkMkLst>
            <pc:docMk/>
            <pc:sldMk cId="3235306437" sldId="273"/>
            <ac:inkMk id="7" creationId="{73543C30-1D28-4849-AA30-326F31016B4D}"/>
          </ac:inkMkLst>
        </pc:inkChg>
        <pc:inkChg chg="add del mod">
          <ac:chgData name="Sujun Cheng" userId="de1b853621be1eaf" providerId="LiveId" clId="{86D28860-AD04-40E3-B81A-06292C3C83DC}" dt="2020-05-01T05:22:00.609" v="940" actId="9405"/>
          <ac:inkMkLst>
            <pc:docMk/>
            <pc:sldMk cId="3235306437" sldId="273"/>
            <ac:inkMk id="10" creationId="{ED409D38-8032-4D6E-B634-EF7C2EEC348F}"/>
          </ac:inkMkLst>
        </pc:inkChg>
        <pc:inkChg chg="add del mod">
          <ac:chgData name="Sujun Cheng" userId="de1b853621be1eaf" providerId="LiveId" clId="{86D28860-AD04-40E3-B81A-06292C3C83DC}" dt="2020-05-01T05:21:59.657" v="939"/>
          <ac:inkMkLst>
            <pc:docMk/>
            <pc:sldMk cId="3235306437" sldId="273"/>
            <ac:inkMk id="11" creationId="{511F5AFD-90B8-41EC-9ABB-F015DBE2390E}"/>
          </ac:inkMkLst>
        </pc:inkChg>
        <pc:inkChg chg="add mod">
          <ac:chgData name="Sujun Cheng" userId="de1b853621be1eaf" providerId="LiveId" clId="{86D28860-AD04-40E3-B81A-06292C3C83DC}" dt="2020-05-01T05:22:56.726" v="947"/>
          <ac:inkMkLst>
            <pc:docMk/>
            <pc:sldMk cId="3235306437" sldId="273"/>
            <ac:inkMk id="13" creationId="{426098FD-4BE8-430F-BA02-28649F1456E3}"/>
          </ac:inkMkLst>
        </pc:inkChg>
        <pc:inkChg chg="add mod">
          <ac:chgData name="Sujun Cheng" userId="de1b853621be1eaf" providerId="LiveId" clId="{86D28860-AD04-40E3-B81A-06292C3C83DC}" dt="2020-05-01T05:22:56.726" v="947"/>
          <ac:inkMkLst>
            <pc:docMk/>
            <pc:sldMk cId="3235306437" sldId="273"/>
            <ac:inkMk id="14" creationId="{AC44E67F-B89E-4F7B-96EA-509E56D60A78}"/>
          </ac:inkMkLst>
        </pc:inkChg>
        <pc:inkChg chg="add mod">
          <ac:chgData name="Sujun Cheng" userId="de1b853621be1eaf" providerId="LiveId" clId="{86D28860-AD04-40E3-B81A-06292C3C83DC}" dt="2020-05-01T05:22:56.726" v="947"/>
          <ac:inkMkLst>
            <pc:docMk/>
            <pc:sldMk cId="3235306437" sldId="273"/>
            <ac:inkMk id="15" creationId="{302471FC-402F-4B74-ACC3-185D2460976E}"/>
          </ac:inkMkLst>
        </pc:inkChg>
        <pc:inkChg chg="add del">
          <ac:chgData name="Sujun Cheng" userId="de1b853621be1eaf" providerId="LiveId" clId="{86D28860-AD04-40E3-B81A-06292C3C83DC}" dt="2020-05-01T05:24:02.879" v="951" actId="9405"/>
          <ac:inkMkLst>
            <pc:docMk/>
            <pc:sldMk cId="3235306437" sldId="273"/>
            <ac:inkMk id="17" creationId="{45E8B462-2CFA-4A17-976B-C74BF155B616}"/>
          </ac:inkMkLst>
        </pc:inkChg>
      </pc:sldChg>
      <pc:sldChg chg="addSp delSp modSp add modAnim">
        <pc:chgData name="Sujun Cheng" userId="de1b853621be1eaf" providerId="LiveId" clId="{86D28860-AD04-40E3-B81A-06292C3C83DC}" dt="2020-05-01T14:41:25.704" v="1382"/>
        <pc:sldMkLst>
          <pc:docMk/>
          <pc:sldMk cId="2736639416" sldId="274"/>
        </pc:sldMkLst>
        <pc:spChg chg="mod">
          <ac:chgData name="Sujun Cheng" userId="de1b853621be1eaf" providerId="LiveId" clId="{86D28860-AD04-40E3-B81A-06292C3C83DC}" dt="2020-05-01T05:42:25.568" v="1023"/>
          <ac:spMkLst>
            <pc:docMk/>
            <pc:sldMk cId="2736639416" sldId="274"/>
            <ac:spMk id="4" creationId="{3E97680F-613C-4D13-905F-DAA7B18A669E}"/>
          </ac:spMkLst>
        </pc:spChg>
        <pc:spChg chg="add mod">
          <ac:chgData name="Sujun Cheng" userId="de1b853621be1eaf" providerId="LiveId" clId="{86D28860-AD04-40E3-B81A-06292C3C83DC}" dt="2020-05-01T14:38:53.093" v="1379" actId="207"/>
          <ac:spMkLst>
            <pc:docMk/>
            <pc:sldMk cId="2736639416" sldId="274"/>
            <ac:spMk id="19" creationId="{D7F7EC86-402D-411C-85E3-ED013849BC36}"/>
          </ac:spMkLst>
        </pc:spChg>
        <pc:spChg chg="add del">
          <ac:chgData name="Sujun Cheng" userId="de1b853621be1eaf" providerId="LiveId" clId="{86D28860-AD04-40E3-B81A-06292C3C83DC}" dt="2020-05-01T05:29:49.523" v="967" actId="478"/>
          <ac:spMkLst>
            <pc:docMk/>
            <pc:sldMk cId="2736639416" sldId="274"/>
            <ac:spMk id="37" creationId="{05376B6C-08AF-4F67-8265-BFBC7DF5F8C7}"/>
          </ac:spMkLst>
        </pc:spChg>
        <pc:grpChg chg="del">
          <ac:chgData name="Sujun Cheng" userId="de1b853621be1eaf" providerId="LiveId" clId="{86D28860-AD04-40E3-B81A-06292C3C83DC}" dt="2020-05-01T05:29:48.977" v="966" actId="27957"/>
          <ac:grpSpMkLst>
            <pc:docMk/>
            <pc:sldMk cId="2736639416" sldId="274"/>
            <ac:grpSpMk id="16" creationId="{ED01DA7C-E1C1-4B05-9B81-2689D5841ACE}"/>
          </ac:grpSpMkLst>
        </pc:grpChg>
        <pc:grpChg chg="mod">
          <ac:chgData name="Sujun Cheng" userId="de1b853621be1eaf" providerId="LiveId" clId="{86D28860-AD04-40E3-B81A-06292C3C83DC}" dt="2020-05-01T05:30:02.704" v="976"/>
          <ac:grpSpMkLst>
            <pc:docMk/>
            <pc:sldMk cId="2736639416" sldId="274"/>
            <ac:grpSpMk id="17" creationId="{63E73619-5CD4-4E2B-8168-6A862C2BAF48}"/>
          </ac:grpSpMkLst>
        </pc:grpChg>
        <pc:picChg chg="add mod">
          <ac:chgData name="Sujun Cheng" userId="de1b853621be1eaf" providerId="LiveId" clId="{86D28860-AD04-40E3-B81A-06292C3C83DC}" dt="2020-05-01T05:52:05.411" v="1069"/>
          <ac:picMkLst>
            <pc:docMk/>
            <pc:sldMk cId="2736639416" sldId="274"/>
            <ac:picMk id="24" creationId="{04BD5E27-C41E-4299-A3C7-52CBAA2B86E1}"/>
          </ac:picMkLst>
        </pc:picChg>
        <pc:picChg chg="mod">
          <ac:chgData name="Sujun Cheng" userId="de1b853621be1eaf" providerId="LiveId" clId="{86D28860-AD04-40E3-B81A-06292C3C83DC}" dt="2020-05-01T05:42:10.232" v="1022"/>
          <ac:picMkLst>
            <pc:docMk/>
            <pc:sldMk cId="2736639416" sldId="274"/>
            <ac:picMk id="2050" creationId="{4344A12F-1E78-4165-B7E3-B2B540C84641}"/>
          </ac:picMkLst>
        </pc:picChg>
        <pc:picChg chg="mod">
          <ac:chgData name="Sujun Cheng" userId="de1b853621be1eaf" providerId="LiveId" clId="{86D28860-AD04-40E3-B81A-06292C3C83DC}" dt="2020-05-01T05:53:44.183" v="1074"/>
          <ac:picMkLst>
            <pc:docMk/>
            <pc:sldMk cId="2736639416" sldId="274"/>
            <ac:picMk id="9218" creationId="{3DE21B01-8F81-4288-8E6C-1F7132C21A02}"/>
          </ac:picMkLst>
        </pc:picChg>
        <pc:inkChg chg="add mod">
          <ac:chgData name="Sujun Cheng" userId="de1b853621be1eaf" providerId="LiveId" clId="{86D28860-AD04-40E3-B81A-06292C3C83DC}" dt="2020-05-01T05:30:02.704" v="976"/>
          <ac:inkMkLst>
            <pc:docMk/>
            <pc:sldMk cId="2736639416" sldId="274"/>
            <ac:inkMk id="5" creationId="{C2EAB631-03CA-4557-876B-CA2AD3425AFD}"/>
          </ac:inkMkLst>
        </pc:inkChg>
        <pc:inkChg chg="add mod">
          <ac:chgData name="Sujun Cheng" userId="de1b853621be1eaf" providerId="LiveId" clId="{86D28860-AD04-40E3-B81A-06292C3C83DC}" dt="2020-05-01T05:30:02.704" v="976"/>
          <ac:inkMkLst>
            <pc:docMk/>
            <pc:sldMk cId="2736639416" sldId="274"/>
            <ac:inkMk id="6" creationId="{4D59233D-22FE-4949-B344-1CB21E4B6312}"/>
          </ac:inkMkLst>
        </pc:inkChg>
        <pc:inkChg chg="add mod">
          <ac:chgData name="Sujun Cheng" userId="de1b853621be1eaf" providerId="LiveId" clId="{86D28860-AD04-40E3-B81A-06292C3C83DC}" dt="2020-05-01T05:30:02.704" v="976"/>
          <ac:inkMkLst>
            <pc:docMk/>
            <pc:sldMk cId="2736639416" sldId="274"/>
            <ac:inkMk id="7" creationId="{1F9E8F9E-FD47-4A67-92B5-EBE68DCFDBA8}"/>
          </ac:inkMkLst>
        </pc:inkChg>
        <pc:inkChg chg="add mod">
          <ac:chgData name="Sujun Cheng" userId="de1b853621be1eaf" providerId="LiveId" clId="{86D28860-AD04-40E3-B81A-06292C3C83DC}" dt="2020-05-01T05:30:02.704" v="976"/>
          <ac:inkMkLst>
            <pc:docMk/>
            <pc:sldMk cId="2736639416" sldId="274"/>
            <ac:inkMk id="8" creationId="{BD935537-775F-4BCD-8D51-91D06333DA17}"/>
          </ac:inkMkLst>
        </pc:inkChg>
        <pc:inkChg chg="add mod">
          <ac:chgData name="Sujun Cheng" userId="de1b853621be1eaf" providerId="LiveId" clId="{86D28860-AD04-40E3-B81A-06292C3C83DC}" dt="2020-05-01T05:30:02.704" v="976"/>
          <ac:inkMkLst>
            <pc:docMk/>
            <pc:sldMk cId="2736639416" sldId="274"/>
            <ac:inkMk id="9" creationId="{2C03B99D-FD28-4F2B-9F8C-82BA811CEABE}"/>
          </ac:inkMkLst>
        </pc:inkChg>
        <pc:inkChg chg="add mod">
          <ac:chgData name="Sujun Cheng" userId="de1b853621be1eaf" providerId="LiveId" clId="{86D28860-AD04-40E3-B81A-06292C3C83DC}" dt="2020-05-01T05:30:02.704" v="976"/>
          <ac:inkMkLst>
            <pc:docMk/>
            <pc:sldMk cId="2736639416" sldId="274"/>
            <ac:inkMk id="10" creationId="{6A7139DB-A3F2-4423-A364-E5185EE8A9FD}"/>
          </ac:inkMkLst>
        </pc:inkChg>
        <pc:inkChg chg="add mod">
          <ac:chgData name="Sujun Cheng" userId="de1b853621be1eaf" providerId="LiveId" clId="{86D28860-AD04-40E3-B81A-06292C3C83DC}" dt="2020-05-01T05:30:02.704" v="976"/>
          <ac:inkMkLst>
            <pc:docMk/>
            <pc:sldMk cId="2736639416" sldId="274"/>
            <ac:inkMk id="11" creationId="{1BEF61B2-35FA-45E4-8286-6B6CFBEB9CA0}"/>
          </ac:inkMkLst>
        </pc:inkChg>
        <pc:inkChg chg="add mod">
          <ac:chgData name="Sujun Cheng" userId="de1b853621be1eaf" providerId="LiveId" clId="{86D28860-AD04-40E3-B81A-06292C3C83DC}" dt="2020-05-01T05:30:02.704" v="976"/>
          <ac:inkMkLst>
            <pc:docMk/>
            <pc:sldMk cId="2736639416" sldId="274"/>
            <ac:inkMk id="12" creationId="{D6FE8593-6558-421F-ACC7-5D7DFBC4DC99}"/>
          </ac:inkMkLst>
        </pc:inkChg>
        <pc:inkChg chg="del topLvl">
          <ac:chgData name="Sujun Cheng" userId="de1b853621be1eaf" providerId="LiveId" clId="{86D28860-AD04-40E3-B81A-06292C3C83DC}" dt="2020-05-01T05:29:48.977" v="966" actId="27957"/>
          <ac:inkMkLst>
            <pc:docMk/>
            <pc:sldMk cId="2736639416" sldId="274"/>
            <ac:inkMk id="13" creationId="{426098FD-4BE8-430F-BA02-28649F1456E3}"/>
          </ac:inkMkLst>
        </pc:inkChg>
        <pc:inkChg chg="del topLvl">
          <ac:chgData name="Sujun Cheng" userId="de1b853621be1eaf" providerId="LiveId" clId="{86D28860-AD04-40E3-B81A-06292C3C83DC}" dt="2020-05-01T05:29:48.977" v="966" actId="27957"/>
          <ac:inkMkLst>
            <pc:docMk/>
            <pc:sldMk cId="2736639416" sldId="274"/>
            <ac:inkMk id="14" creationId="{AC44E67F-B89E-4F7B-96EA-509E56D60A78}"/>
          </ac:inkMkLst>
        </pc:inkChg>
        <pc:inkChg chg="del">
          <ac:chgData name="Sujun Cheng" userId="de1b853621be1eaf" providerId="LiveId" clId="{86D28860-AD04-40E3-B81A-06292C3C83DC}" dt="2020-05-01T05:29:48.977" v="966" actId="27957"/>
          <ac:inkMkLst>
            <pc:docMk/>
            <pc:sldMk cId="2736639416" sldId="274"/>
            <ac:inkMk id="15" creationId="{302471FC-402F-4B74-ACC3-185D2460976E}"/>
          </ac:inkMkLst>
        </pc:inkChg>
        <pc:inkChg chg="add del">
          <ac:chgData name="Sujun Cheng" userId="de1b853621be1eaf" providerId="LiveId" clId="{86D28860-AD04-40E3-B81A-06292C3C83DC}" dt="2020-05-01T05:30:06.341" v="978" actId="9405"/>
          <ac:inkMkLst>
            <pc:docMk/>
            <pc:sldMk cId="2736639416" sldId="274"/>
            <ac:inkMk id="18" creationId="{B468F88D-09BF-4388-89C4-B328506779AA}"/>
          </ac:inkMkLst>
        </pc:inkChg>
      </pc:sldChg>
      <pc:sldChg chg="addSp delSp modSp add ord">
        <pc:chgData name="Sujun Cheng" userId="de1b853621be1eaf" providerId="LiveId" clId="{86D28860-AD04-40E3-B81A-06292C3C83DC}" dt="2020-05-01T05:53:53.616" v="1075"/>
        <pc:sldMkLst>
          <pc:docMk/>
          <pc:sldMk cId="2300808493" sldId="275"/>
        </pc:sldMkLst>
        <pc:spChg chg="mod">
          <ac:chgData name="Sujun Cheng" userId="de1b853621be1eaf" providerId="LiveId" clId="{86D28860-AD04-40E3-B81A-06292C3C83DC}" dt="2020-05-01T05:42:46.912" v="1025"/>
          <ac:spMkLst>
            <pc:docMk/>
            <pc:sldMk cId="2300808493" sldId="275"/>
            <ac:spMk id="4" creationId="{3E97680F-613C-4D13-905F-DAA7B18A669E}"/>
          </ac:spMkLst>
        </pc:spChg>
        <pc:spChg chg="mod">
          <ac:chgData name="Sujun Cheng" userId="de1b853621be1eaf" providerId="LiveId" clId="{86D28860-AD04-40E3-B81A-06292C3C83DC}" dt="2020-05-01T05:36:56.039" v="1002"/>
          <ac:spMkLst>
            <pc:docMk/>
            <pc:sldMk cId="2300808493" sldId="275"/>
            <ac:spMk id="12" creationId="{D538E1FE-0F0B-44FA-853E-1A7E8980661C}"/>
          </ac:spMkLst>
        </pc:spChg>
        <pc:picChg chg="add mod">
          <ac:chgData name="Sujun Cheng" userId="de1b853621be1eaf" providerId="LiveId" clId="{86D28860-AD04-40E3-B81A-06292C3C83DC}" dt="2020-05-01T05:51:56.277" v="1068"/>
          <ac:picMkLst>
            <pc:docMk/>
            <pc:sldMk cId="2300808493" sldId="275"/>
            <ac:picMk id="15" creationId="{009F7516-07D0-4E04-8F8B-F58D9EF519AD}"/>
          </ac:picMkLst>
        </pc:picChg>
        <pc:picChg chg="mod">
          <ac:chgData name="Sujun Cheng" userId="de1b853621be1eaf" providerId="LiveId" clId="{86D28860-AD04-40E3-B81A-06292C3C83DC}" dt="2020-05-01T05:42:38.242" v="1024"/>
          <ac:picMkLst>
            <pc:docMk/>
            <pc:sldMk cId="2300808493" sldId="275"/>
            <ac:picMk id="2050" creationId="{4344A12F-1E78-4165-B7E3-B2B540C84641}"/>
          </ac:picMkLst>
        </pc:picChg>
        <pc:picChg chg="mod">
          <ac:chgData name="Sujun Cheng" userId="de1b853621be1eaf" providerId="LiveId" clId="{86D28860-AD04-40E3-B81A-06292C3C83DC}" dt="2020-05-01T05:53:53.616" v="1075"/>
          <ac:picMkLst>
            <pc:docMk/>
            <pc:sldMk cId="2300808493" sldId="275"/>
            <ac:picMk id="9218" creationId="{3DE21B01-8F81-4288-8E6C-1F7132C21A02}"/>
          </ac:picMkLst>
        </pc:picChg>
        <pc:inkChg chg="add del">
          <ac:chgData name="Sujun Cheng" userId="de1b853621be1eaf" providerId="LiveId" clId="{86D28860-AD04-40E3-B81A-06292C3C83DC}" dt="2020-05-01T05:36:39.903" v="1001" actId="9405"/>
          <ac:inkMkLst>
            <pc:docMk/>
            <pc:sldMk cId="2300808493" sldId="275"/>
            <ac:inkMk id="7" creationId="{E6229DA6-E3FE-474B-B647-00E727030939}"/>
          </ac:inkMkLst>
        </pc:inkChg>
      </pc:sldChg>
      <pc:sldChg chg="addSp delSp modSp add">
        <pc:chgData name="Sujun Cheng" userId="de1b853621be1eaf" providerId="LiveId" clId="{86D28860-AD04-40E3-B81A-06292C3C83DC}" dt="2020-05-01T14:44:55.806" v="1386" actId="1038"/>
        <pc:sldMkLst>
          <pc:docMk/>
          <pc:sldMk cId="3604870190" sldId="276"/>
        </pc:sldMkLst>
        <pc:spChg chg="mod">
          <ac:chgData name="Sujun Cheng" userId="de1b853621be1eaf" providerId="LiveId" clId="{86D28860-AD04-40E3-B81A-06292C3C83DC}" dt="2020-05-01T14:44:55.806" v="1386" actId="1038"/>
          <ac:spMkLst>
            <pc:docMk/>
            <pc:sldMk cId="3604870190" sldId="276"/>
            <ac:spMk id="4" creationId="{3E97680F-613C-4D13-905F-DAA7B18A669E}"/>
          </ac:spMkLst>
        </pc:spChg>
        <pc:spChg chg="ord">
          <ac:chgData name="Sujun Cheng" userId="de1b853621be1eaf" providerId="LiveId" clId="{86D28860-AD04-40E3-B81A-06292C3C83DC}" dt="2020-05-01T14:43:54.821" v="1383" actId="171"/>
          <ac:spMkLst>
            <pc:docMk/>
            <pc:sldMk cId="3604870190" sldId="276"/>
            <ac:spMk id="11" creationId="{21E5AE7A-E241-4021-B5C6-26A88F3620CA}"/>
          </ac:spMkLst>
        </pc:spChg>
        <pc:spChg chg="mod">
          <ac:chgData name="Sujun Cheng" userId="de1b853621be1eaf" providerId="LiveId" clId="{86D28860-AD04-40E3-B81A-06292C3C83DC}" dt="2020-05-01T14:44:48.859" v="1385" actId="1038"/>
          <ac:spMkLst>
            <pc:docMk/>
            <pc:sldMk cId="3604870190" sldId="276"/>
            <ac:spMk id="12" creationId="{D538E1FE-0F0B-44FA-853E-1A7E8980661C}"/>
          </ac:spMkLst>
        </pc:spChg>
        <pc:grpChg chg="del">
          <ac:chgData name="Sujun Cheng" userId="de1b853621be1eaf" providerId="LiveId" clId="{86D28860-AD04-40E3-B81A-06292C3C83DC}" dt="2020-05-01T05:36:20.065" v="992" actId="478"/>
          <ac:grpSpMkLst>
            <pc:docMk/>
            <pc:sldMk cId="3604870190" sldId="276"/>
            <ac:grpSpMk id="9" creationId="{9DB58D8A-21EE-4CAE-985C-E0BA6CA36896}"/>
          </ac:grpSpMkLst>
        </pc:grpChg>
        <pc:grpChg chg="del mod">
          <ac:chgData name="Sujun Cheng" userId="de1b853621be1eaf" providerId="LiveId" clId="{86D28860-AD04-40E3-B81A-06292C3C83DC}" dt="2020-05-01T05:36:31.197" v="999"/>
          <ac:grpSpMkLst>
            <pc:docMk/>
            <pc:sldMk cId="3604870190" sldId="276"/>
            <ac:grpSpMk id="13" creationId="{86A80B5E-2DC4-4EB3-90C7-055899BC6808}"/>
          </ac:grpSpMkLst>
        </pc:grpChg>
        <pc:grpChg chg="mod">
          <ac:chgData name="Sujun Cheng" userId="de1b853621be1eaf" providerId="LiveId" clId="{86D28860-AD04-40E3-B81A-06292C3C83DC}" dt="2020-05-01T05:36:31.197" v="999"/>
          <ac:grpSpMkLst>
            <pc:docMk/>
            <pc:sldMk cId="3604870190" sldId="276"/>
            <ac:grpSpMk id="18" creationId="{A3885223-66BA-4D96-98DD-FE12813C3725}"/>
          </ac:grpSpMkLst>
        </pc:grpChg>
        <pc:picChg chg="add mod">
          <ac:chgData name="Sujun Cheng" userId="de1b853621be1eaf" providerId="LiveId" clId="{86D28860-AD04-40E3-B81A-06292C3C83DC}" dt="2020-05-01T05:52:21.589" v="1070"/>
          <ac:picMkLst>
            <pc:docMk/>
            <pc:sldMk cId="3604870190" sldId="276"/>
            <ac:picMk id="21" creationId="{8B8E1B63-1103-42F7-B24F-756239DA4CE7}"/>
          </ac:picMkLst>
        </pc:picChg>
        <pc:picChg chg="mod">
          <ac:chgData name="Sujun Cheng" userId="de1b853621be1eaf" providerId="LiveId" clId="{86D28860-AD04-40E3-B81A-06292C3C83DC}" dt="2020-05-01T05:42:54.042" v="1026"/>
          <ac:picMkLst>
            <pc:docMk/>
            <pc:sldMk cId="3604870190" sldId="276"/>
            <ac:picMk id="2050" creationId="{4344A12F-1E78-4165-B7E3-B2B540C84641}"/>
          </ac:picMkLst>
        </pc:picChg>
        <pc:picChg chg="mod">
          <ac:chgData name="Sujun Cheng" userId="de1b853621be1eaf" providerId="LiveId" clId="{86D28860-AD04-40E3-B81A-06292C3C83DC}" dt="2020-05-01T05:52:38.678" v="1071"/>
          <ac:picMkLst>
            <pc:docMk/>
            <pc:sldMk cId="3604870190" sldId="276"/>
            <ac:picMk id="9218" creationId="{3DE21B01-8F81-4288-8E6C-1F7132C21A02}"/>
          </ac:picMkLst>
        </pc:picChg>
        <pc:inkChg chg="add mod">
          <ac:chgData name="Sujun Cheng" userId="de1b853621be1eaf" providerId="LiveId" clId="{86D28860-AD04-40E3-B81A-06292C3C83DC}" dt="2020-05-01T05:36:31.197" v="999"/>
          <ac:inkMkLst>
            <pc:docMk/>
            <pc:sldMk cId="3604870190" sldId="276"/>
            <ac:inkMk id="7" creationId="{A24BA49D-3C2C-4E4D-9A78-692535F64A89}"/>
          </ac:inkMkLst>
        </pc:inkChg>
        <pc:inkChg chg="add mod">
          <ac:chgData name="Sujun Cheng" userId="de1b853621be1eaf" providerId="LiveId" clId="{86D28860-AD04-40E3-B81A-06292C3C83DC}" dt="2020-05-01T05:36:31.197" v="999"/>
          <ac:inkMkLst>
            <pc:docMk/>
            <pc:sldMk cId="3604870190" sldId="276"/>
            <ac:inkMk id="10" creationId="{C196AD44-AEDB-42F3-8751-5B7B742487F1}"/>
          </ac:inkMkLst>
        </pc:inkChg>
        <pc:inkChg chg="add mod">
          <ac:chgData name="Sujun Cheng" userId="de1b853621be1eaf" providerId="LiveId" clId="{86D28860-AD04-40E3-B81A-06292C3C83DC}" dt="2020-05-01T05:36:31.197" v="999"/>
          <ac:inkMkLst>
            <pc:docMk/>
            <pc:sldMk cId="3604870190" sldId="276"/>
            <ac:inkMk id="15" creationId="{05D5D783-F513-4997-8F80-C52B231B6663}"/>
          </ac:inkMkLst>
        </pc:inkChg>
        <pc:inkChg chg="add mod">
          <ac:chgData name="Sujun Cheng" userId="de1b853621be1eaf" providerId="LiveId" clId="{86D28860-AD04-40E3-B81A-06292C3C83DC}" dt="2020-05-01T05:36:31.197" v="999"/>
          <ac:inkMkLst>
            <pc:docMk/>
            <pc:sldMk cId="3604870190" sldId="276"/>
            <ac:inkMk id="16" creationId="{72676BC2-B3E4-4B2C-86A7-83A4A1C685FC}"/>
          </ac:inkMkLst>
        </pc:inkChg>
        <pc:inkChg chg="add mod">
          <ac:chgData name="Sujun Cheng" userId="de1b853621be1eaf" providerId="LiveId" clId="{86D28860-AD04-40E3-B81A-06292C3C83DC}" dt="2020-05-01T05:36:31.197" v="999"/>
          <ac:inkMkLst>
            <pc:docMk/>
            <pc:sldMk cId="3604870190" sldId="276"/>
            <ac:inkMk id="17" creationId="{7650CE7E-3D4A-4E01-AAAC-8D090C31AC15}"/>
          </ac:inkMkLst>
        </pc:inkChg>
      </pc:sldChg>
      <pc:sldChg chg="addSp modSp add mod ord">
        <pc:chgData name="Sujun Cheng" userId="de1b853621be1eaf" providerId="LiveId" clId="{86D28860-AD04-40E3-B81A-06292C3C83DC}" dt="2020-05-02T04:01:49.063" v="1783" actId="166"/>
        <pc:sldMkLst>
          <pc:docMk/>
          <pc:sldMk cId="3609640163" sldId="277"/>
        </pc:sldMkLst>
        <pc:spChg chg="mod">
          <ac:chgData name="Sujun Cheng" userId="de1b853621be1eaf" providerId="LiveId" clId="{86D28860-AD04-40E3-B81A-06292C3C83DC}" dt="2020-05-01T05:43:22.337" v="1029"/>
          <ac:spMkLst>
            <pc:docMk/>
            <pc:sldMk cId="3609640163" sldId="277"/>
            <ac:spMk id="4" creationId="{3E97680F-613C-4D13-905F-DAA7B18A669E}"/>
          </ac:spMkLst>
        </pc:spChg>
        <pc:spChg chg="mod ord">
          <ac:chgData name="Sujun Cheng" userId="de1b853621be1eaf" providerId="LiveId" clId="{86D28860-AD04-40E3-B81A-06292C3C83DC}" dt="2020-05-02T04:01:49.063" v="1783" actId="166"/>
          <ac:spMkLst>
            <pc:docMk/>
            <pc:sldMk cId="3609640163" sldId="277"/>
            <ac:spMk id="18" creationId="{E9FAD9D3-AE8D-4194-9044-C8EB9E2E8926}"/>
          </ac:spMkLst>
        </pc:spChg>
        <pc:picChg chg="add mod">
          <ac:chgData name="Sujun Cheng" userId="de1b853621be1eaf" providerId="LiveId" clId="{86D28860-AD04-40E3-B81A-06292C3C83DC}" dt="2020-05-01T05:54:38.022" v="1084"/>
          <ac:picMkLst>
            <pc:docMk/>
            <pc:sldMk cId="3609640163" sldId="277"/>
            <ac:picMk id="17" creationId="{BE92D39C-313C-4AD5-A188-9740C42A2DA2}"/>
          </ac:picMkLst>
        </pc:picChg>
        <pc:picChg chg="mod">
          <ac:chgData name="Sujun Cheng" userId="de1b853621be1eaf" providerId="LiveId" clId="{86D28860-AD04-40E3-B81A-06292C3C83DC}" dt="2020-05-01T05:43:16.063" v="1028"/>
          <ac:picMkLst>
            <pc:docMk/>
            <pc:sldMk cId="3609640163" sldId="277"/>
            <ac:picMk id="2050" creationId="{4344A12F-1E78-4165-B7E3-B2B540C84641}"/>
          </ac:picMkLst>
        </pc:picChg>
        <pc:picChg chg="mod">
          <ac:chgData name="Sujun Cheng" userId="de1b853621be1eaf" providerId="LiveId" clId="{86D28860-AD04-40E3-B81A-06292C3C83DC}" dt="2020-05-01T05:54:15.234" v="1076"/>
          <ac:picMkLst>
            <pc:docMk/>
            <pc:sldMk cId="3609640163" sldId="277"/>
            <ac:picMk id="9218" creationId="{3DE21B01-8F81-4288-8E6C-1F7132C21A02}"/>
          </ac:picMkLst>
        </pc:picChg>
      </pc:sldChg>
      <pc:sldChg chg="addSp delSp modSp add ord modTransition">
        <pc:chgData name="Sujun Cheng" userId="de1b853621be1eaf" providerId="LiveId" clId="{86D28860-AD04-40E3-B81A-06292C3C83DC}" dt="2020-05-01T05:55:16.810" v="1093"/>
        <pc:sldMkLst>
          <pc:docMk/>
          <pc:sldMk cId="2828717318" sldId="278"/>
        </pc:sldMkLst>
        <pc:spChg chg="mod">
          <ac:chgData name="Sujun Cheng" userId="de1b853621be1eaf" providerId="LiveId" clId="{86D28860-AD04-40E3-B81A-06292C3C83DC}" dt="2020-05-01T05:43:38.135" v="1031"/>
          <ac:spMkLst>
            <pc:docMk/>
            <pc:sldMk cId="2828717318" sldId="278"/>
            <ac:spMk id="4" creationId="{3E97680F-613C-4D13-905F-DAA7B18A669E}"/>
          </ac:spMkLst>
        </pc:spChg>
        <pc:spChg chg="del">
          <ac:chgData name="Sujun Cheng" userId="de1b853621be1eaf" providerId="LiveId" clId="{86D28860-AD04-40E3-B81A-06292C3C83DC}" dt="2020-05-01T05:38:25.733" v="1011" actId="478"/>
          <ac:spMkLst>
            <pc:docMk/>
            <pc:sldMk cId="2828717318" sldId="278"/>
            <ac:spMk id="12" creationId="{D538E1FE-0F0B-44FA-853E-1A7E8980661C}"/>
          </ac:spMkLst>
        </pc:spChg>
        <pc:picChg chg="add mod">
          <ac:chgData name="Sujun Cheng" userId="de1b853621be1eaf" providerId="LiveId" clId="{86D28860-AD04-40E3-B81A-06292C3C83DC}" dt="2020-05-01T05:55:16.810" v="1093"/>
          <ac:picMkLst>
            <pc:docMk/>
            <pc:sldMk cId="2828717318" sldId="278"/>
            <ac:picMk id="15" creationId="{F34FD1F7-780B-4E80-AEFC-57E4AFA09D5A}"/>
          </ac:picMkLst>
        </pc:picChg>
        <pc:picChg chg="mod">
          <ac:chgData name="Sujun Cheng" userId="de1b853621be1eaf" providerId="LiveId" clId="{86D28860-AD04-40E3-B81A-06292C3C83DC}" dt="2020-05-01T05:43:29.540" v="1030"/>
          <ac:picMkLst>
            <pc:docMk/>
            <pc:sldMk cId="2828717318" sldId="278"/>
            <ac:picMk id="2050" creationId="{4344A12F-1E78-4165-B7E3-B2B540C84641}"/>
          </ac:picMkLst>
        </pc:picChg>
        <pc:picChg chg="mod">
          <ac:chgData name="Sujun Cheng" userId="de1b853621be1eaf" providerId="LiveId" clId="{86D28860-AD04-40E3-B81A-06292C3C83DC}" dt="2020-05-01T05:54:58.625" v="1085"/>
          <ac:picMkLst>
            <pc:docMk/>
            <pc:sldMk cId="2828717318" sldId="278"/>
            <ac:picMk id="9218" creationId="{3DE21B01-8F81-4288-8E6C-1F7132C21A02}"/>
          </ac:picMkLst>
        </pc:picChg>
      </pc:sldChg>
      <pc:sldChg chg="addSp delSp modSp new delAnim modAnim addCm delCm">
        <pc:chgData name="Sujun Cheng" userId="de1b853621be1eaf" providerId="LiveId" clId="{86D28860-AD04-40E3-B81A-06292C3C83DC}" dt="2020-05-01T20:30:11.377" v="1772" actId="478"/>
        <pc:sldMkLst>
          <pc:docMk/>
          <pc:sldMk cId="3422069277" sldId="279"/>
        </pc:sldMkLst>
        <pc:spChg chg="mod">
          <ac:chgData name="Sujun Cheng" userId="de1b853621be1eaf" providerId="LiveId" clId="{86D28860-AD04-40E3-B81A-06292C3C83DC}" dt="2020-05-01T06:13:32.005" v="1150" actId="1076"/>
          <ac:spMkLst>
            <pc:docMk/>
            <pc:sldMk cId="3422069277" sldId="279"/>
            <ac:spMk id="2" creationId="{DCF8544D-9182-4EBF-AF9B-30151077A7F8}"/>
          </ac:spMkLst>
        </pc:spChg>
        <pc:spChg chg="del">
          <ac:chgData name="Sujun Cheng" userId="de1b853621be1eaf" providerId="LiveId" clId="{86D28860-AD04-40E3-B81A-06292C3C83DC}" dt="2020-05-01T06:00:17.849" v="1143" actId="478"/>
          <ac:spMkLst>
            <pc:docMk/>
            <pc:sldMk cId="3422069277" sldId="279"/>
            <ac:spMk id="3" creationId="{3565CCFC-B2B9-41C1-AB89-E16CE5C100E5}"/>
          </ac:spMkLst>
        </pc:spChg>
        <pc:spChg chg="add mod ord">
          <ac:chgData name="Sujun Cheng" userId="de1b853621be1eaf" providerId="LiveId" clId="{86D28860-AD04-40E3-B81A-06292C3C83DC}" dt="2020-05-01T06:58:46.199" v="1365" actId="166"/>
          <ac:spMkLst>
            <pc:docMk/>
            <pc:sldMk cId="3422069277" sldId="279"/>
            <ac:spMk id="4" creationId="{7AE09944-BE25-4284-B90F-44EBEFD033FD}"/>
          </ac:spMkLst>
        </pc:spChg>
        <pc:spChg chg="add mod ord">
          <ac:chgData name="Sujun Cheng" userId="de1b853621be1eaf" providerId="LiveId" clId="{86D28860-AD04-40E3-B81A-06292C3C83DC}" dt="2020-05-01T06:58:44.482" v="1363" actId="167"/>
          <ac:spMkLst>
            <pc:docMk/>
            <pc:sldMk cId="3422069277" sldId="279"/>
            <ac:spMk id="5" creationId="{2C0F7199-AE59-401B-9B82-04BC322AA9DA}"/>
          </ac:spMkLst>
        </pc:spChg>
        <pc:spChg chg="add mod">
          <ac:chgData name="Sujun Cheng" userId="de1b853621be1eaf" providerId="LiveId" clId="{86D28860-AD04-40E3-B81A-06292C3C83DC}" dt="2020-05-01T06:35:51.529" v="1291" actId="207"/>
          <ac:spMkLst>
            <pc:docMk/>
            <pc:sldMk cId="3422069277" sldId="279"/>
            <ac:spMk id="6" creationId="{614185E4-8D3A-413D-8710-7B3DEF3C28F9}"/>
          </ac:spMkLst>
        </pc:spChg>
        <pc:picChg chg="add mod">
          <ac:chgData name="Sujun Cheng" userId="de1b853621be1eaf" providerId="LiveId" clId="{86D28860-AD04-40E3-B81A-06292C3C83DC}" dt="2020-05-01T17:34:47.208" v="1528" actId="1076"/>
          <ac:picMkLst>
            <pc:docMk/>
            <pc:sldMk cId="3422069277" sldId="279"/>
            <ac:picMk id="3" creationId="{29E1823A-6F13-4369-825E-87C7909FB08F}"/>
          </ac:picMkLst>
        </pc:picChg>
        <pc:picChg chg="add del mod">
          <ac:chgData name="Sujun Cheng" userId="de1b853621be1eaf" providerId="LiveId" clId="{86D28860-AD04-40E3-B81A-06292C3C83DC}" dt="2020-05-01T20:30:11.377" v="1772" actId="478"/>
          <ac:picMkLst>
            <pc:docMk/>
            <pc:sldMk cId="3422069277" sldId="279"/>
            <ac:picMk id="7" creationId="{FC92C55E-D53B-49FF-837D-54A0C5F22580}"/>
          </ac:picMkLst>
        </pc:picChg>
        <pc:picChg chg="add mod">
          <ac:chgData name="Sujun Cheng" userId="de1b853621be1eaf" providerId="LiveId" clId="{86D28860-AD04-40E3-B81A-06292C3C83DC}" dt="2020-05-01T06:58:03.255" v="1361" actId="167"/>
          <ac:picMkLst>
            <pc:docMk/>
            <pc:sldMk cId="3422069277" sldId="279"/>
            <ac:picMk id="11265" creationId="{73354E45-EBA8-4F38-96AD-C343A64D210E}"/>
          </ac:picMkLst>
        </pc:picChg>
      </pc:sldChg>
      <pc:sldChg chg="addSp modSp add">
        <pc:chgData name="Sujun Cheng" userId="de1b853621be1eaf" providerId="LiveId" clId="{86D28860-AD04-40E3-B81A-06292C3C83DC}" dt="2020-05-01T06:19:36.745" v="1234" actId="171"/>
        <pc:sldMkLst>
          <pc:docMk/>
          <pc:sldMk cId="2128206079" sldId="280"/>
        </pc:sldMkLst>
        <pc:spChg chg="add mod">
          <ac:chgData name="Sujun Cheng" userId="de1b853621be1eaf" providerId="LiveId" clId="{86D28860-AD04-40E3-B81A-06292C3C83DC}" dt="2020-05-01T06:17:12.366" v="1223" actId="404"/>
          <ac:spMkLst>
            <pc:docMk/>
            <pc:sldMk cId="2128206079" sldId="280"/>
            <ac:spMk id="3" creationId="{400F8E55-95F7-4F2C-9E67-D7C59AA9515A}"/>
          </ac:spMkLst>
        </pc:spChg>
        <pc:spChg chg="add mod ord">
          <ac:chgData name="Sujun Cheng" userId="de1b853621be1eaf" providerId="LiveId" clId="{86D28860-AD04-40E3-B81A-06292C3C83DC}" dt="2020-05-01T06:19:36.745" v="1234" actId="171"/>
          <ac:spMkLst>
            <pc:docMk/>
            <pc:sldMk cId="2128206079" sldId="280"/>
            <ac:spMk id="4" creationId="{156DEEB2-DB45-4C8D-AAF9-C7DB1CFAAD53}"/>
          </ac:spMkLst>
        </pc:spChg>
      </pc:sldChg>
      <pc:sldChg chg="addSp delSp modSp add ord addAnim delAnim modAnim">
        <pc:chgData name="Sujun Cheng" userId="de1b853621be1eaf" providerId="LiveId" clId="{86D28860-AD04-40E3-B81A-06292C3C83DC}" dt="2020-05-01T19:05:52.674" v="1551" actId="164"/>
        <pc:sldMkLst>
          <pc:docMk/>
          <pc:sldMk cId="1375323733" sldId="281"/>
        </pc:sldMkLst>
        <pc:spChg chg="add mod ord">
          <ac:chgData name="Sujun Cheng" userId="de1b853621be1eaf" providerId="LiveId" clId="{86D28860-AD04-40E3-B81A-06292C3C83DC}" dt="2020-05-01T06:28:18.570" v="1270" actId="171"/>
          <ac:spMkLst>
            <pc:docMk/>
            <pc:sldMk cId="1375323733" sldId="281"/>
            <ac:spMk id="3" creationId="{1A48ABA3-01A8-4F73-A2A9-657419A261B7}"/>
          </ac:spMkLst>
        </pc:spChg>
        <pc:spChg chg="add del">
          <ac:chgData name="Sujun Cheng" userId="de1b853621be1eaf" providerId="LiveId" clId="{86D28860-AD04-40E3-B81A-06292C3C83DC}" dt="2020-05-01T15:28:06.813" v="1458" actId="478"/>
          <ac:spMkLst>
            <pc:docMk/>
            <pc:sldMk cId="1375323733" sldId="281"/>
            <ac:spMk id="4" creationId="{7AE09944-BE25-4284-B90F-44EBEFD033FD}"/>
          </ac:spMkLst>
        </pc:spChg>
        <pc:spChg chg="add mod ord">
          <ac:chgData name="Sujun Cheng" userId="de1b853621be1eaf" providerId="LiveId" clId="{86D28860-AD04-40E3-B81A-06292C3C83DC}" dt="2020-05-01T17:41:09.571" v="1541"/>
          <ac:spMkLst>
            <pc:docMk/>
            <pc:sldMk cId="1375323733" sldId="281"/>
            <ac:spMk id="7" creationId="{0A919693-E192-45AE-B1C4-AF506FCEC3A9}"/>
          </ac:spMkLst>
        </pc:spChg>
        <pc:spChg chg="add del mod ord">
          <ac:chgData name="Sujun Cheng" userId="de1b853621be1eaf" providerId="LiveId" clId="{86D28860-AD04-40E3-B81A-06292C3C83DC}" dt="2020-05-01T15:28:01.069" v="1456" actId="478"/>
          <ac:spMkLst>
            <pc:docMk/>
            <pc:sldMk cId="1375323733" sldId="281"/>
            <ac:spMk id="8" creationId="{52C5B763-9791-4C9E-9AFC-E4EA89DD1311}"/>
          </ac:spMkLst>
        </pc:spChg>
        <pc:spChg chg="add mod">
          <ac:chgData name="Sujun Cheng" userId="de1b853621be1eaf" providerId="LiveId" clId="{86D28860-AD04-40E3-B81A-06292C3C83DC}" dt="2020-05-01T17:11:23.016" v="1501" actId="1582"/>
          <ac:spMkLst>
            <pc:docMk/>
            <pc:sldMk cId="1375323733" sldId="281"/>
            <ac:spMk id="18" creationId="{C01E4F5B-54C9-4E03-BA4E-AC07EC116B6E}"/>
          </ac:spMkLst>
        </pc:spChg>
        <pc:spChg chg="add mod">
          <ac:chgData name="Sujun Cheng" userId="de1b853621be1eaf" providerId="LiveId" clId="{86D28860-AD04-40E3-B81A-06292C3C83DC}" dt="2020-05-01T06:53:16.489" v="1357" actId="1076"/>
          <ac:spMkLst>
            <pc:docMk/>
            <pc:sldMk cId="1375323733" sldId="281"/>
            <ac:spMk id="38" creationId="{3EE409F1-07FF-4212-9716-6DCB0A6BD028}"/>
          </ac:spMkLst>
        </pc:spChg>
        <pc:spChg chg="add del mod">
          <ac:chgData name="Sujun Cheng" userId="de1b853621be1eaf" providerId="LiveId" clId="{86D28860-AD04-40E3-B81A-06292C3C83DC}" dt="2020-05-01T15:24:23.611" v="1442" actId="1076"/>
          <ac:spMkLst>
            <pc:docMk/>
            <pc:sldMk cId="1375323733" sldId="281"/>
            <ac:spMk id="39" creationId="{0B099B9B-C9C3-4932-8E1D-A76C5548736B}"/>
          </ac:spMkLst>
        </pc:spChg>
        <pc:spChg chg="add del mod ord">
          <ac:chgData name="Sujun Cheng" userId="de1b853621be1eaf" providerId="LiveId" clId="{86D28860-AD04-40E3-B81A-06292C3C83DC}" dt="2020-05-01T15:34:42.472" v="1474" actId="1076"/>
          <ac:spMkLst>
            <pc:docMk/>
            <pc:sldMk cId="1375323733" sldId="281"/>
            <ac:spMk id="40" creationId="{B73C8734-E502-4193-A7FC-0B1CC830BD10}"/>
          </ac:spMkLst>
        </pc:spChg>
        <pc:spChg chg="add del">
          <ac:chgData name="Sujun Cheng" userId="de1b853621be1eaf" providerId="LiveId" clId="{86D28860-AD04-40E3-B81A-06292C3C83DC}" dt="2020-05-01T06:47:37.381" v="1323" actId="478"/>
          <ac:spMkLst>
            <pc:docMk/>
            <pc:sldMk cId="1375323733" sldId="281"/>
            <ac:spMk id="11268" creationId="{D47B26E6-3957-4544-BE73-97BE24A60003}"/>
          </ac:spMkLst>
        </pc:spChg>
        <pc:grpChg chg="add mod">
          <ac:chgData name="Sujun Cheng" userId="de1b853621be1eaf" providerId="LiveId" clId="{86D28860-AD04-40E3-B81A-06292C3C83DC}" dt="2020-05-01T19:05:52.674" v="1551" actId="164"/>
          <ac:grpSpMkLst>
            <pc:docMk/>
            <pc:sldMk cId="1375323733" sldId="281"/>
            <ac:grpSpMk id="8" creationId="{2E5AAFD0-0A1A-4C7E-A316-9023C8F87415}"/>
          </ac:grpSpMkLst>
        </pc:grpChg>
        <pc:grpChg chg="del mod">
          <ac:chgData name="Sujun Cheng" userId="de1b853621be1eaf" providerId="LiveId" clId="{86D28860-AD04-40E3-B81A-06292C3C83DC}" dt="2020-05-01T06:40:41.966" v="1305"/>
          <ac:grpSpMkLst>
            <pc:docMk/>
            <pc:sldMk cId="1375323733" sldId="281"/>
            <ac:grpSpMk id="13" creationId="{3054369D-AC23-4BC0-923D-26BEDDC85DA9}"/>
          </ac:grpSpMkLst>
        </pc:grpChg>
        <pc:grpChg chg="del mod">
          <ac:chgData name="Sujun Cheng" userId="de1b853621be1eaf" providerId="LiveId" clId="{86D28860-AD04-40E3-B81A-06292C3C83DC}" dt="2020-05-01T06:40:43.954" v="1307"/>
          <ac:grpSpMkLst>
            <pc:docMk/>
            <pc:sldMk cId="1375323733" sldId="281"/>
            <ac:grpSpMk id="18" creationId="{65E5BE25-AC0B-4996-BD9B-5EDBFC5F1F5A}"/>
          </ac:grpSpMkLst>
        </pc:grpChg>
        <pc:grpChg chg="del mod">
          <ac:chgData name="Sujun Cheng" userId="de1b853621be1eaf" providerId="LiveId" clId="{86D28860-AD04-40E3-B81A-06292C3C83DC}" dt="2020-05-01T06:40:58.919" v="1319"/>
          <ac:grpSpMkLst>
            <pc:docMk/>
            <pc:sldMk cId="1375323733" sldId="281"/>
            <ac:grpSpMk id="20" creationId="{F84F50DA-CE9D-48D8-B4AF-9398ABE4052C}"/>
          </ac:grpSpMkLst>
        </pc:grpChg>
        <pc:grpChg chg="del mod">
          <ac:chgData name="Sujun Cheng" userId="de1b853621be1eaf" providerId="LiveId" clId="{86D28860-AD04-40E3-B81A-06292C3C83DC}" dt="2020-05-01T06:41:02.006" v="1321"/>
          <ac:grpSpMkLst>
            <pc:docMk/>
            <pc:sldMk cId="1375323733" sldId="281"/>
            <ac:grpSpMk id="11264" creationId="{AB75AA21-EE46-44F8-8EEB-CFB334FDE1FC}"/>
          </ac:grpSpMkLst>
        </pc:grpChg>
        <pc:grpChg chg="mod">
          <ac:chgData name="Sujun Cheng" userId="de1b853621be1eaf" providerId="LiveId" clId="{86D28860-AD04-40E3-B81A-06292C3C83DC}" dt="2020-05-01T19:05:52.674" v="1551" actId="164"/>
          <ac:grpSpMkLst>
            <pc:docMk/>
            <pc:sldMk cId="1375323733" sldId="281"/>
            <ac:grpSpMk id="11267" creationId="{2E8A2FCB-960F-4165-9205-B9348F35A98E}"/>
          </ac:grpSpMkLst>
        </pc:grpChg>
        <pc:graphicFrameChg chg="add del modGraphic">
          <ac:chgData name="Sujun Cheng" userId="de1b853621be1eaf" providerId="LiveId" clId="{86D28860-AD04-40E3-B81A-06292C3C83DC}" dt="2020-05-01T17:08:37.009" v="1480" actId="478"/>
          <ac:graphicFrameMkLst>
            <pc:docMk/>
            <pc:sldMk cId="1375323733" sldId="281"/>
            <ac:graphicFrameMk id="13" creationId="{08B404BE-223E-45CE-A6D2-71C6C5214FCC}"/>
          </ac:graphicFrameMkLst>
        </pc:graphicFrameChg>
        <pc:picChg chg="mod">
          <ac:chgData name="Sujun Cheng" userId="de1b853621be1eaf" providerId="LiveId" clId="{86D28860-AD04-40E3-B81A-06292C3C83DC}" dt="2020-05-01T17:37:02.086" v="1533"/>
          <ac:picMkLst>
            <pc:docMk/>
            <pc:sldMk cId="1375323733" sldId="281"/>
            <ac:picMk id="11265" creationId="{73354E45-EBA8-4F38-96AD-C343A64D210E}"/>
          </ac:picMkLst>
        </pc:picChg>
        <pc:picChg chg="add mod">
          <ac:chgData name="Sujun Cheng" userId="de1b853621be1eaf" providerId="LiveId" clId="{86D28860-AD04-40E3-B81A-06292C3C83DC}" dt="2020-05-01T19:05:52.674" v="1551" actId="164"/>
          <ac:picMkLst>
            <pc:docMk/>
            <pc:sldMk cId="1375323733" sldId="281"/>
            <ac:picMk id="20481" creationId="{1860FB6E-D449-4C3A-8B84-A358394CA5E1}"/>
          </ac:picMkLst>
        </pc:pic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5" creationId="{36E12D0A-B743-4D05-B5DB-E6E1CAA40A63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6" creationId="{72D68612-5E71-4D1F-8D13-AC36F696E29B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9" creationId="{8B059018-328C-461B-B2EC-3BA5FC367EE1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10" creationId="{56A37301-7BAB-44ED-AA55-406648DE9C7A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11" creationId="{4C85C1DD-1E54-4536-A2AC-D089914AA968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12" creationId="{DBF0B61B-299F-4A2B-A172-07BEA9F2B6B5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14" creationId="{6CEE6974-D68D-4CBD-8B28-F0B5379235B2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15" creationId="{5930D433-F2A9-46CD-8150-FD0593450602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16" creationId="{53D535E0-D36E-4EFE-8135-D96CF04BB31B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17" creationId="{47A1D006-CA4F-48A8-84AB-668C07617939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19" creationId="{DAF5E379-6843-45CE-924F-B4EA088838F5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21" creationId="{CA8D81C2-F3ED-4A57-826D-CF5D0CDB24B5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22" creationId="{B2E70968-CE79-42FA-872F-9428EEF18324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23" creationId="{DB020D31-4ECA-4BB2-9D4D-D834CEF702CD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24" creationId="{CC00A53B-EFE7-4CB1-8F17-02C61A8B7069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25" creationId="{F69544E7-74F8-4A28-8E13-330D1B42073B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26" creationId="{F6D99E40-77E4-4206-A436-7CD683ACF46B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27" creationId="{43369456-2627-4C52-A3FC-1CE9383DFD14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28" creationId="{33C24AFF-CB82-41B9-9B64-B99116855950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29" creationId="{AAF83656-29D6-4475-88DA-42B5A5D4876E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30" creationId="{35EE9B53-2C93-4FD4-8BFD-F43140003D93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31" creationId="{3888DB5B-BA7C-45A0-AE19-8464424C0BBE}"/>
          </ac:inkMkLst>
        </pc:inkChg>
        <pc:inkChg chg="add mod">
          <ac:chgData name="Sujun Cheng" userId="de1b853621be1eaf" providerId="LiveId" clId="{86D28860-AD04-40E3-B81A-06292C3C83DC}" dt="2020-05-01T19:05:52.674" v="1551" actId="164"/>
          <ac:inkMkLst>
            <pc:docMk/>
            <pc:sldMk cId="1375323733" sldId="281"/>
            <ac:inkMk id="11266" creationId="{E5DAB957-C388-47E5-B840-8C2BE1651617}"/>
          </ac:inkMkLst>
        </pc:inkChg>
      </pc:sldChg>
      <pc:sldChg chg="addSp delSp modSp add modTransition modAnim">
        <pc:chgData name="Sujun Cheng" userId="de1b853621be1eaf" providerId="LiveId" clId="{86D28860-AD04-40E3-B81A-06292C3C83DC}" dt="2020-05-01T20:12:39.089" v="1685"/>
        <pc:sldMkLst>
          <pc:docMk/>
          <pc:sldMk cId="1202823770" sldId="282"/>
        </pc:sldMkLst>
        <pc:spChg chg="del mod ord">
          <ac:chgData name="Sujun Cheng" userId="de1b853621be1eaf" providerId="LiveId" clId="{86D28860-AD04-40E3-B81A-06292C3C83DC}" dt="2020-05-01T17:17:43.349" v="1505" actId="478"/>
          <ac:spMkLst>
            <pc:docMk/>
            <pc:sldMk cId="1202823770" sldId="282"/>
            <ac:spMk id="7" creationId="{0A919693-E192-45AE-B1C4-AF506FCEC3A9}"/>
          </ac:spMkLst>
        </pc:spChg>
        <pc:spChg chg="add mod ord">
          <ac:chgData name="Sujun Cheng" userId="de1b853621be1eaf" providerId="LiveId" clId="{86D28860-AD04-40E3-B81A-06292C3C83DC}" dt="2020-05-01T19:23:23.285" v="1572" actId="171"/>
          <ac:spMkLst>
            <pc:docMk/>
            <pc:sldMk cId="1202823770" sldId="282"/>
            <ac:spMk id="9" creationId="{0705DF87-4693-43F7-970F-400C9B9A7DE1}"/>
          </ac:spMkLst>
        </pc:spChg>
        <pc:spChg chg="add mod ord">
          <ac:chgData name="Sujun Cheng" userId="de1b853621be1eaf" providerId="LiveId" clId="{86D28860-AD04-40E3-B81A-06292C3C83DC}" dt="2020-05-01T19:34:04.246" v="1613" actId="14100"/>
          <ac:spMkLst>
            <pc:docMk/>
            <pc:sldMk cId="1202823770" sldId="282"/>
            <ac:spMk id="16" creationId="{A0D90C80-CA2A-43E9-B17D-0506E1FB7292}"/>
          </ac:spMkLst>
        </pc:spChg>
        <pc:spChg chg="del">
          <ac:chgData name="Sujun Cheng" userId="de1b853621be1eaf" providerId="LiveId" clId="{86D28860-AD04-40E3-B81A-06292C3C83DC}" dt="2020-05-01T17:14:16.478" v="1502" actId="478"/>
          <ac:spMkLst>
            <pc:docMk/>
            <pc:sldMk cId="1202823770" sldId="282"/>
            <ac:spMk id="39" creationId="{0B099B9B-C9C3-4932-8E1D-A76C5548736B}"/>
          </ac:spMkLst>
        </pc:spChg>
        <pc:grpChg chg="del">
          <ac:chgData name="Sujun Cheng" userId="de1b853621be1eaf" providerId="LiveId" clId="{86D28860-AD04-40E3-B81A-06292C3C83DC}" dt="2020-05-01T14:53:38.632" v="1418" actId="478"/>
          <ac:grpSpMkLst>
            <pc:docMk/>
            <pc:sldMk cId="1202823770" sldId="282"/>
            <ac:grpSpMk id="11267" creationId="{2E8A2FCB-960F-4165-9205-B9348F35A98E}"/>
          </ac:grpSpMkLst>
        </pc:grpChg>
        <pc:picChg chg="add mod modCrop">
          <ac:chgData name="Sujun Cheng" userId="de1b853621be1eaf" providerId="LiveId" clId="{86D28860-AD04-40E3-B81A-06292C3C83DC}" dt="2020-05-01T20:12:17.748" v="1683"/>
          <ac:picMkLst>
            <pc:docMk/>
            <pc:sldMk cId="1202823770" sldId="282"/>
            <ac:picMk id="7" creationId="{0DC36F67-AE5D-4547-9301-C3DEC82346B2}"/>
          </ac:picMkLst>
        </pc:picChg>
        <pc:picChg chg="add mod modCrop">
          <ac:chgData name="Sujun Cheng" userId="de1b853621be1eaf" providerId="LiveId" clId="{86D28860-AD04-40E3-B81A-06292C3C83DC}" dt="2020-05-01T20:02:16.405" v="1652"/>
          <ac:picMkLst>
            <pc:docMk/>
            <pc:sldMk cId="1202823770" sldId="282"/>
            <ac:picMk id="11" creationId="{2C6BF73E-AB44-4DE6-A879-FEAD6DFCA381}"/>
          </ac:picMkLst>
        </pc:picChg>
        <pc:picChg chg="add mod">
          <ac:chgData name="Sujun Cheng" userId="de1b853621be1eaf" providerId="LiveId" clId="{86D28860-AD04-40E3-B81A-06292C3C83DC}" dt="2020-05-01T20:06:37.101" v="1661"/>
          <ac:picMkLst>
            <pc:docMk/>
            <pc:sldMk cId="1202823770" sldId="282"/>
            <ac:picMk id="12" creationId="{6DCDDB14-337A-4125-8E82-68B15F82530F}"/>
          </ac:picMkLst>
        </pc:picChg>
        <pc:picChg chg="add del mod">
          <ac:chgData name="Sujun Cheng" userId="de1b853621be1eaf" providerId="LiveId" clId="{86D28860-AD04-40E3-B81A-06292C3C83DC}" dt="2020-05-01T17:17:43.349" v="1505" actId="478"/>
          <ac:picMkLst>
            <pc:docMk/>
            <pc:sldMk cId="1202823770" sldId="282"/>
            <ac:picMk id="1025" creationId="{9FEDEB87-990F-4B83-B540-819A45A4244B}"/>
          </ac:picMkLst>
        </pc:picChg>
        <pc:picChg chg="add mod">
          <ac:chgData name="Sujun Cheng" userId="de1b853621be1eaf" providerId="LiveId" clId="{86D28860-AD04-40E3-B81A-06292C3C83DC}" dt="2020-05-01T19:21:56.108" v="1561" actId="167"/>
          <ac:picMkLst>
            <pc:docMk/>
            <pc:sldMk cId="1202823770" sldId="282"/>
            <ac:picMk id="1026" creationId="{8CDFF605-6BA6-4BCA-9678-4F13AD12F5B7}"/>
          </ac:picMkLst>
        </pc:picChg>
        <pc:picChg chg="add mod">
          <ac:chgData name="Sujun Cheng" userId="de1b853621be1eaf" providerId="LiveId" clId="{86D28860-AD04-40E3-B81A-06292C3C83DC}" dt="2020-05-01T20:12:27.592" v="1684"/>
          <ac:picMkLst>
            <pc:docMk/>
            <pc:sldMk cId="1202823770" sldId="282"/>
            <ac:picMk id="1028" creationId="{086460FD-9070-44E6-A474-AE01FFBD3912}"/>
          </ac:picMkLst>
        </pc:picChg>
        <pc:picChg chg="add del">
          <ac:chgData name="Sujun Cheng" userId="de1b853621be1eaf" providerId="LiveId" clId="{86D28860-AD04-40E3-B81A-06292C3C83DC}" dt="2020-05-01T19:33:55.587" v="1610"/>
          <ac:picMkLst>
            <pc:docMk/>
            <pc:sldMk cId="1202823770" sldId="282"/>
            <ac:picMk id="1030" creationId="{5BBC382D-E24E-42E4-A349-0AAF444F3AE7}"/>
          </ac:picMkLst>
        </pc:picChg>
        <pc:picChg chg="add mod">
          <ac:chgData name="Sujun Cheng" userId="de1b853621be1eaf" providerId="LiveId" clId="{86D28860-AD04-40E3-B81A-06292C3C83DC}" dt="2020-05-01T20:12:39.089" v="1685"/>
          <ac:picMkLst>
            <pc:docMk/>
            <pc:sldMk cId="1202823770" sldId="282"/>
            <ac:picMk id="1032" creationId="{348F775D-220C-43E5-B307-A99532AE41C3}"/>
          </ac:picMkLst>
        </pc:picChg>
        <pc:picChg chg="mod">
          <ac:chgData name="Sujun Cheng" userId="de1b853621be1eaf" providerId="LiveId" clId="{86D28860-AD04-40E3-B81A-06292C3C83DC}" dt="2020-05-01T17:41:21.289" v="1543"/>
          <ac:picMkLst>
            <pc:docMk/>
            <pc:sldMk cId="1202823770" sldId="282"/>
            <ac:picMk id="11265" creationId="{73354E45-EBA8-4F38-96AD-C343A64D210E}"/>
          </ac:picMkLst>
        </pc:picChg>
        <pc:cxnChg chg="add">
          <ac:chgData name="Sujun Cheng" userId="de1b853621be1eaf" providerId="LiveId" clId="{86D28860-AD04-40E3-B81A-06292C3C83DC}" dt="2020-05-01T17:24:27.511" v="1518" actId="11529"/>
          <ac:cxnSpMkLst>
            <pc:docMk/>
            <pc:sldMk cId="1202823770" sldId="282"/>
            <ac:cxnSpMk id="6" creationId="{47367DB7-096B-4D83-92C4-96A98D450766}"/>
          </ac:cxnSpMkLst>
        </pc:cxnChg>
      </pc:sldChg>
      <pc:sldChg chg="add del">
        <pc:chgData name="Sujun Cheng" userId="de1b853621be1eaf" providerId="LiveId" clId="{86D28860-AD04-40E3-B81A-06292C3C83DC}" dt="2020-05-01T17:40:28.995" v="1538"/>
        <pc:sldMkLst>
          <pc:docMk/>
          <pc:sldMk cId="3714297858" sldId="283"/>
        </pc:sldMkLst>
      </pc:sldChg>
      <pc:sldChg chg="addSp delSp modSp add ord modTransition modAnim">
        <pc:chgData name="Sujun Cheng" userId="de1b853621be1eaf" providerId="LiveId" clId="{86D28860-AD04-40E3-B81A-06292C3C83DC}" dt="2020-05-01T20:48:03.598" v="1782"/>
        <pc:sldMkLst>
          <pc:docMk/>
          <pc:sldMk cId="4020804262" sldId="283"/>
        </pc:sldMkLst>
        <pc:picChg chg="add mod">
          <ac:chgData name="Sujun Cheng" userId="de1b853621be1eaf" providerId="LiveId" clId="{86D28860-AD04-40E3-B81A-06292C3C83DC}" dt="2020-05-01T20:02:56.282" v="1653"/>
          <ac:picMkLst>
            <pc:docMk/>
            <pc:sldMk cId="4020804262" sldId="283"/>
            <ac:picMk id="10" creationId="{A3CCEB7C-BB47-42C0-AF6C-6B227B5B2633}"/>
          </ac:picMkLst>
        </pc:picChg>
        <pc:picChg chg="del">
          <ac:chgData name="Sujun Cheng" userId="de1b853621be1eaf" providerId="LiveId" clId="{86D28860-AD04-40E3-B81A-06292C3C83DC}" dt="2020-05-01T19:38:45.116" v="1644" actId="478"/>
          <ac:picMkLst>
            <pc:docMk/>
            <pc:sldMk cId="4020804262" sldId="283"/>
            <ac:picMk id="11" creationId="{2C6BF73E-AB44-4DE6-A879-FEAD6DFCA381}"/>
          </ac:picMkLst>
        </pc:picChg>
        <pc:picChg chg="add mod">
          <ac:chgData name="Sujun Cheng" userId="de1b853621be1eaf" providerId="LiveId" clId="{86D28860-AD04-40E3-B81A-06292C3C83DC}" dt="2020-05-01T20:01:18.501" v="1651" actId="1076"/>
          <ac:picMkLst>
            <pc:docMk/>
            <pc:sldMk cId="4020804262" sldId="283"/>
            <ac:picMk id="13" creationId="{ED37F5E4-F613-4B51-A330-17B06803428C}"/>
          </ac:picMkLst>
        </pc:picChg>
      </pc:sldChg>
      <pc:sldChg chg="add del">
        <pc:chgData name="Sujun Cheng" userId="de1b853621be1eaf" providerId="LiveId" clId="{86D28860-AD04-40E3-B81A-06292C3C83DC}" dt="2020-05-01T17:40:28.490" v="1537"/>
        <pc:sldMkLst>
          <pc:docMk/>
          <pc:sldMk cId="3431356964" sldId="284"/>
        </pc:sldMkLst>
      </pc:sldChg>
      <pc:sldChg chg="addSp delSp modSp add ord">
        <pc:chgData name="Sujun Cheng" userId="de1b853621be1eaf" providerId="LiveId" clId="{86D28860-AD04-40E3-B81A-06292C3C83DC}" dt="2020-05-01T20:15:07.281" v="1692"/>
        <pc:sldMkLst>
          <pc:docMk/>
          <pc:sldMk cId="4094969393" sldId="284"/>
        </pc:sldMkLst>
        <pc:picChg chg="del">
          <ac:chgData name="Sujun Cheng" userId="de1b853621be1eaf" providerId="LiveId" clId="{86D28860-AD04-40E3-B81A-06292C3C83DC}" dt="2020-05-01T20:13:08.981" v="1688" actId="478"/>
          <ac:picMkLst>
            <pc:docMk/>
            <pc:sldMk cId="4094969393" sldId="284"/>
            <ac:picMk id="7" creationId="{0DC36F67-AE5D-4547-9301-C3DEC82346B2}"/>
          </ac:picMkLst>
        </pc:picChg>
        <pc:picChg chg="mod">
          <ac:chgData name="Sujun Cheng" userId="de1b853621be1eaf" providerId="LiveId" clId="{86D28860-AD04-40E3-B81A-06292C3C83DC}" dt="2020-05-01T20:14:07.542" v="1690"/>
          <ac:picMkLst>
            <pc:docMk/>
            <pc:sldMk cId="4094969393" sldId="284"/>
            <ac:picMk id="12" creationId="{6DCDDB14-337A-4125-8E82-68B15F82530F}"/>
          </ac:picMkLst>
        </pc:picChg>
        <pc:picChg chg="add mod">
          <ac:chgData name="Sujun Cheng" userId="de1b853621be1eaf" providerId="LiveId" clId="{86D28860-AD04-40E3-B81A-06292C3C83DC}" dt="2020-05-01T20:15:07.281" v="1692"/>
          <ac:picMkLst>
            <pc:docMk/>
            <pc:sldMk cId="4094969393" sldId="284"/>
            <ac:picMk id="18" creationId="{67A19FDF-586A-45E1-BE19-6F788D7A452C}"/>
          </ac:picMkLst>
        </pc:picChg>
        <pc:picChg chg="add mod">
          <ac:chgData name="Sujun Cheng" userId="de1b853621be1eaf" providerId="LiveId" clId="{86D28860-AD04-40E3-B81A-06292C3C83DC}" dt="2020-05-01T20:13:19.313" v="1689" actId="1076"/>
          <ac:picMkLst>
            <pc:docMk/>
            <pc:sldMk cId="4094969393" sldId="284"/>
            <ac:picMk id="19" creationId="{68DAE127-98CC-47A7-9A0A-151EF712478D}"/>
          </ac:picMkLst>
        </pc:picChg>
        <pc:picChg chg="add mod">
          <ac:chgData name="Sujun Cheng" userId="de1b853621be1eaf" providerId="LiveId" clId="{86D28860-AD04-40E3-B81A-06292C3C83DC}" dt="2020-05-01T20:13:19.313" v="1689" actId="1076"/>
          <ac:picMkLst>
            <pc:docMk/>
            <pc:sldMk cId="4094969393" sldId="284"/>
            <ac:picMk id="20" creationId="{EB01EF86-E93E-4FB9-BA4C-E87B35E1042C}"/>
          </ac:picMkLst>
        </pc:picChg>
        <pc:picChg chg="del">
          <ac:chgData name="Sujun Cheng" userId="de1b853621be1eaf" providerId="LiveId" clId="{86D28860-AD04-40E3-B81A-06292C3C83DC}" dt="2020-05-01T20:13:08.981" v="1688" actId="478"/>
          <ac:picMkLst>
            <pc:docMk/>
            <pc:sldMk cId="4094969393" sldId="284"/>
            <ac:picMk id="1028" creationId="{086460FD-9070-44E6-A474-AE01FFBD3912}"/>
          </ac:picMkLst>
        </pc:picChg>
        <pc:picChg chg="del">
          <ac:chgData name="Sujun Cheng" userId="de1b853621be1eaf" providerId="LiveId" clId="{86D28860-AD04-40E3-B81A-06292C3C83DC}" dt="2020-05-01T20:13:08.981" v="1688" actId="478"/>
          <ac:picMkLst>
            <pc:docMk/>
            <pc:sldMk cId="4094969393" sldId="284"/>
            <ac:picMk id="1032" creationId="{348F775D-220C-43E5-B307-A99532AE41C3}"/>
          </ac:picMkLst>
        </pc:picChg>
      </pc:sldChg>
      <pc:sldChg chg="add del">
        <pc:chgData name="Sujun Cheng" userId="de1b853621be1eaf" providerId="LiveId" clId="{86D28860-AD04-40E3-B81A-06292C3C83DC}" dt="2020-05-01T20:07:18.711" v="1665"/>
        <pc:sldMkLst>
          <pc:docMk/>
          <pc:sldMk cId="1040710037" sldId="285"/>
        </pc:sldMkLst>
      </pc:sldChg>
      <pc:sldChg chg="modSp add ord modTransition">
        <pc:chgData name="Sujun Cheng" userId="de1b853621be1eaf" providerId="LiveId" clId="{86D28860-AD04-40E3-B81A-06292C3C83DC}" dt="2020-05-01T20:12:01.175" v="1682" actId="167"/>
        <pc:sldMkLst>
          <pc:docMk/>
          <pc:sldMk cId="1621793203" sldId="285"/>
        </pc:sldMkLst>
        <pc:spChg chg="mod">
          <ac:chgData name="Sujun Cheng" userId="de1b853621be1eaf" providerId="LiveId" clId="{86D28860-AD04-40E3-B81A-06292C3C83DC}" dt="2020-05-01T20:08:42.912" v="1671"/>
          <ac:spMkLst>
            <pc:docMk/>
            <pc:sldMk cId="1621793203" sldId="285"/>
            <ac:spMk id="2" creationId="{DCF8544D-9182-4EBF-AF9B-30151077A7F8}"/>
          </ac:spMkLst>
        </pc:spChg>
        <pc:spChg chg="mod">
          <ac:chgData name="Sujun Cheng" userId="de1b853621be1eaf" providerId="LiveId" clId="{86D28860-AD04-40E3-B81A-06292C3C83DC}" dt="2020-05-01T20:08:42.912" v="1671"/>
          <ac:spMkLst>
            <pc:docMk/>
            <pc:sldMk cId="1621793203" sldId="285"/>
            <ac:spMk id="3" creationId="{1A48ABA3-01A8-4F73-A2A9-657419A261B7}"/>
          </ac:spMkLst>
        </pc:spChg>
        <pc:spChg chg="mod">
          <ac:chgData name="Sujun Cheng" userId="de1b853621be1eaf" providerId="LiveId" clId="{86D28860-AD04-40E3-B81A-06292C3C83DC}" dt="2020-05-01T20:08:42.912" v="1671"/>
          <ac:spMkLst>
            <pc:docMk/>
            <pc:sldMk cId="1621793203" sldId="285"/>
            <ac:spMk id="4" creationId="{7AE09944-BE25-4284-B90F-44EBEFD033FD}"/>
          </ac:spMkLst>
        </pc:spChg>
        <pc:spChg chg="mod">
          <ac:chgData name="Sujun Cheng" userId="de1b853621be1eaf" providerId="LiveId" clId="{86D28860-AD04-40E3-B81A-06292C3C83DC}" dt="2020-05-01T20:08:42.912" v="1671"/>
          <ac:spMkLst>
            <pc:docMk/>
            <pc:sldMk cId="1621793203" sldId="285"/>
            <ac:spMk id="8" creationId="{52C5B763-9791-4C9E-9AFC-E4EA89DD1311}"/>
          </ac:spMkLst>
        </pc:spChg>
        <pc:spChg chg="mod">
          <ac:chgData name="Sujun Cheng" userId="de1b853621be1eaf" providerId="LiveId" clId="{86D28860-AD04-40E3-B81A-06292C3C83DC}" dt="2020-05-01T20:08:42.912" v="1671"/>
          <ac:spMkLst>
            <pc:docMk/>
            <pc:sldMk cId="1621793203" sldId="285"/>
            <ac:spMk id="9" creationId="{0705DF87-4693-43F7-970F-400C9B9A7DE1}"/>
          </ac:spMkLst>
        </pc:spChg>
        <pc:spChg chg="mod ord">
          <ac:chgData name="Sujun Cheng" userId="de1b853621be1eaf" providerId="LiveId" clId="{86D28860-AD04-40E3-B81A-06292C3C83DC}" dt="2020-05-01T20:12:01.175" v="1682" actId="167"/>
          <ac:spMkLst>
            <pc:docMk/>
            <pc:sldMk cId="1621793203" sldId="285"/>
            <ac:spMk id="16" creationId="{A0D90C80-CA2A-43E9-B17D-0506E1FB7292}"/>
          </ac:spMkLst>
        </pc:spChg>
        <pc:spChg chg="mod">
          <ac:chgData name="Sujun Cheng" userId="de1b853621be1eaf" providerId="LiveId" clId="{86D28860-AD04-40E3-B81A-06292C3C83DC}" dt="2020-05-01T20:08:42.912" v="1671"/>
          <ac:spMkLst>
            <pc:docMk/>
            <pc:sldMk cId="1621793203" sldId="285"/>
            <ac:spMk id="38" creationId="{3EE409F1-07FF-4212-9716-6DCB0A6BD028}"/>
          </ac:spMkLst>
        </pc:spChg>
        <pc:picChg chg="mod">
          <ac:chgData name="Sujun Cheng" userId="de1b853621be1eaf" providerId="LiveId" clId="{86D28860-AD04-40E3-B81A-06292C3C83DC}" dt="2020-05-01T20:10:23.181" v="1677"/>
          <ac:picMkLst>
            <pc:docMk/>
            <pc:sldMk cId="1621793203" sldId="285"/>
            <ac:picMk id="7" creationId="{0DC36F67-AE5D-4547-9301-C3DEC82346B2}"/>
          </ac:picMkLst>
        </pc:picChg>
        <pc:picChg chg="mod">
          <ac:chgData name="Sujun Cheng" userId="de1b853621be1eaf" providerId="LiveId" clId="{86D28860-AD04-40E3-B81A-06292C3C83DC}" dt="2020-05-01T20:08:42.912" v="1671"/>
          <ac:picMkLst>
            <pc:docMk/>
            <pc:sldMk cId="1621793203" sldId="285"/>
            <ac:picMk id="11" creationId="{2C6BF73E-AB44-4DE6-A879-FEAD6DFCA381}"/>
          </ac:picMkLst>
        </pc:picChg>
        <pc:picChg chg="mod">
          <ac:chgData name="Sujun Cheng" userId="de1b853621be1eaf" providerId="LiveId" clId="{86D28860-AD04-40E3-B81A-06292C3C83DC}" dt="2020-05-01T20:10:01.336" v="1675"/>
          <ac:picMkLst>
            <pc:docMk/>
            <pc:sldMk cId="1621793203" sldId="285"/>
            <ac:picMk id="12" creationId="{6DCDDB14-337A-4125-8E82-68B15F82530F}"/>
          </ac:picMkLst>
        </pc:picChg>
        <pc:picChg chg="mod">
          <ac:chgData name="Sujun Cheng" userId="de1b853621be1eaf" providerId="LiveId" clId="{86D28860-AD04-40E3-B81A-06292C3C83DC}" dt="2020-05-01T20:08:42.912" v="1671"/>
          <ac:picMkLst>
            <pc:docMk/>
            <pc:sldMk cId="1621793203" sldId="285"/>
            <ac:picMk id="1026" creationId="{8CDFF605-6BA6-4BCA-9678-4F13AD12F5B7}"/>
          </ac:picMkLst>
        </pc:picChg>
        <pc:picChg chg="mod">
          <ac:chgData name="Sujun Cheng" userId="de1b853621be1eaf" providerId="LiveId" clId="{86D28860-AD04-40E3-B81A-06292C3C83DC}" dt="2020-05-01T20:10:59.729" v="1678"/>
          <ac:picMkLst>
            <pc:docMk/>
            <pc:sldMk cId="1621793203" sldId="285"/>
            <ac:picMk id="1028" creationId="{086460FD-9070-44E6-A474-AE01FFBD3912}"/>
          </ac:picMkLst>
        </pc:picChg>
        <pc:picChg chg="mod">
          <ac:chgData name="Sujun Cheng" userId="de1b853621be1eaf" providerId="LiveId" clId="{86D28860-AD04-40E3-B81A-06292C3C83DC}" dt="2020-05-01T20:10:11.702" v="1676"/>
          <ac:picMkLst>
            <pc:docMk/>
            <pc:sldMk cId="1621793203" sldId="285"/>
            <ac:picMk id="1032" creationId="{348F775D-220C-43E5-B307-A99532AE41C3}"/>
          </ac:picMkLst>
        </pc:picChg>
        <pc:picChg chg="mod">
          <ac:chgData name="Sujun Cheng" userId="de1b853621be1eaf" providerId="LiveId" clId="{86D28860-AD04-40E3-B81A-06292C3C83DC}" dt="2020-05-01T20:08:42.912" v="1671"/>
          <ac:picMkLst>
            <pc:docMk/>
            <pc:sldMk cId="1621793203" sldId="285"/>
            <ac:picMk id="11265" creationId="{73354E45-EBA8-4F38-96AD-C343A64D210E}"/>
          </ac:picMkLst>
        </pc:picChg>
        <pc:picChg chg="mod">
          <ac:chgData name="Sujun Cheng" userId="de1b853621be1eaf" providerId="LiveId" clId="{86D28860-AD04-40E3-B81A-06292C3C83DC}" dt="2020-05-01T20:08:42.912" v="1671"/>
          <ac:picMkLst>
            <pc:docMk/>
            <pc:sldMk cId="1621793203" sldId="285"/>
            <ac:picMk id="20481" creationId="{1860FB6E-D449-4C3A-8B84-A358394CA5E1}"/>
          </ac:picMkLst>
        </pc:picChg>
        <pc:cxnChg chg="mod">
          <ac:chgData name="Sujun Cheng" userId="de1b853621be1eaf" providerId="LiveId" clId="{86D28860-AD04-40E3-B81A-06292C3C83DC}" dt="2020-05-01T20:08:42.912" v="1671"/>
          <ac:cxnSpMkLst>
            <pc:docMk/>
            <pc:sldMk cId="1621793203" sldId="285"/>
            <ac:cxnSpMk id="6" creationId="{47367DB7-096B-4D83-92C4-96A98D450766}"/>
          </ac:cxnSpMkLst>
        </pc:cxnChg>
      </pc:sldChg>
      <pc:sldChg chg="modSp add">
        <pc:chgData name="Sujun Cheng" userId="de1b853621be1eaf" providerId="LiveId" clId="{86D28860-AD04-40E3-B81A-06292C3C83DC}" dt="2020-05-01T20:16:39.690" v="1696"/>
        <pc:sldMkLst>
          <pc:docMk/>
          <pc:sldMk cId="4174875593" sldId="286"/>
        </pc:sldMkLst>
        <pc:picChg chg="mod">
          <ac:chgData name="Sujun Cheng" userId="de1b853621be1eaf" providerId="LiveId" clId="{86D28860-AD04-40E3-B81A-06292C3C83DC}" dt="2020-05-01T20:16:39.690" v="1696"/>
          <ac:picMkLst>
            <pc:docMk/>
            <pc:sldMk cId="4174875593" sldId="286"/>
            <ac:picMk id="18" creationId="{67A19FDF-586A-45E1-BE19-6F788D7A452C}"/>
          </ac:picMkLst>
        </pc:picChg>
      </pc:sldChg>
      <pc:sldChg chg="modSp add ord">
        <pc:chgData name="Sujun Cheng" userId="de1b853621be1eaf" providerId="LiveId" clId="{86D28860-AD04-40E3-B81A-06292C3C83DC}" dt="2020-05-01T20:19:39.063" v="1698"/>
        <pc:sldMkLst>
          <pc:docMk/>
          <pc:sldMk cId="2307017411" sldId="287"/>
        </pc:sldMkLst>
        <pc:picChg chg="mod">
          <ac:chgData name="Sujun Cheng" userId="de1b853621be1eaf" providerId="LiveId" clId="{86D28860-AD04-40E3-B81A-06292C3C83DC}" dt="2020-05-01T20:19:39.063" v="1698"/>
          <ac:picMkLst>
            <pc:docMk/>
            <pc:sldMk cId="2307017411" sldId="287"/>
            <ac:picMk id="12" creationId="{6DCDDB14-337A-4125-8E82-68B15F82530F}"/>
          </ac:picMkLst>
        </pc:picChg>
      </pc:sldChg>
      <pc:sldChg chg="modSp add">
        <pc:chgData name="Sujun Cheng" userId="de1b853621be1eaf" providerId="LiveId" clId="{86D28860-AD04-40E3-B81A-06292C3C83DC}" dt="2020-05-01T20:20:29.644" v="1700"/>
        <pc:sldMkLst>
          <pc:docMk/>
          <pc:sldMk cId="2601071689" sldId="288"/>
        </pc:sldMkLst>
        <pc:picChg chg="mod">
          <ac:chgData name="Sujun Cheng" userId="de1b853621be1eaf" providerId="LiveId" clId="{86D28860-AD04-40E3-B81A-06292C3C83DC}" dt="2020-05-01T20:20:29.644" v="1700"/>
          <ac:picMkLst>
            <pc:docMk/>
            <pc:sldMk cId="2601071689" sldId="288"/>
            <ac:picMk id="12" creationId="{6DCDDB14-337A-4125-8E82-68B15F82530F}"/>
          </ac:picMkLst>
        </pc:picChg>
      </pc:sldChg>
      <pc:sldChg chg="addSp delSp modSp add">
        <pc:chgData name="Sujun Cheng" userId="de1b853621be1eaf" providerId="LiveId" clId="{86D28860-AD04-40E3-B81A-06292C3C83DC}" dt="2020-05-01T20:23:36.854" v="1708"/>
        <pc:sldMkLst>
          <pc:docMk/>
          <pc:sldMk cId="1399020997" sldId="289"/>
        </pc:sldMkLst>
        <pc:picChg chg="del">
          <ac:chgData name="Sujun Cheng" userId="de1b853621be1eaf" providerId="LiveId" clId="{86D28860-AD04-40E3-B81A-06292C3C83DC}" dt="2020-05-01T20:22:44.287" v="1701" actId="478"/>
          <ac:picMkLst>
            <pc:docMk/>
            <pc:sldMk cId="1399020997" sldId="289"/>
            <ac:picMk id="12" creationId="{6DCDDB14-337A-4125-8E82-68B15F82530F}"/>
          </ac:picMkLst>
        </pc:picChg>
        <pc:picChg chg="add mod">
          <ac:chgData name="Sujun Cheng" userId="de1b853621be1eaf" providerId="LiveId" clId="{86D28860-AD04-40E3-B81A-06292C3C83DC}" dt="2020-05-01T20:22:45.225" v="1702"/>
          <ac:picMkLst>
            <pc:docMk/>
            <pc:sldMk cId="1399020997" sldId="289"/>
            <ac:picMk id="18" creationId="{164C192E-1D0A-40F1-9ACB-067EA379E9FC}"/>
          </ac:picMkLst>
        </pc:picChg>
        <pc:picChg chg="mod">
          <ac:chgData name="Sujun Cheng" userId="de1b853621be1eaf" providerId="LiveId" clId="{86D28860-AD04-40E3-B81A-06292C3C83DC}" dt="2020-05-01T20:23:36.854" v="1708"/>
          <ac:picMkLst>
            <pc:docMk/>
            <pc:sldMk cId="1399020997" sldId="289"/>
            <ac:picMk id="1028" creationId="{086460FD-9070-44E6-A474-AE01FFBD3912}"/>
          </ac:picMkLst>
        </pc:picChg>
      </pc:sldChg>
      <pc:sldChg chg="modSp add del ord">
        <pc:chgData name="Sujun Cheng" userId="de1b853621be1eaf" providerId="LiveId" clId="{86D28860-AD04-40E3-B81A-06292C3C83DC}" dt="2020-05-01T20:24:32.784" v="1710"/>
        <pc:sldMkLst>
          <pc:docMk/>
          <pc:sldMk cId="1272182309" sldId="290"/>
        </pc:sldMkLst>
        <pc:picChg chg="mod">
          <ac:chgData name="Sujun Cheng" userId="de1b853621be1eaf" providerId="LiveId" clId="{86D28860-AD04-40E3-B81A-06292C3C83DC}" dt="2020-05-01T20:24:32.784" v="1710"/>
          <ac:picMkLst>
            <pc:docMk/>
            <pc:sldMk cId="1272182309" sldId="290"/>
            <ac:picMk id="12" creationId="{6DCDDB14-337A-4125-8E82-68B15F82530F}"/>
          </ac:picMkLst>
        </pc:picChg>
      </pc:sldChg>
      <pc:sldChg chg="addSp delSp modSp add">
        <pc:chgData name="Sujun Cheng" userId="de1b853621be1eaf" providerId="LiveId" clId="{86D28860-AD04-40E3-B81A-06292C3C83DC}" dt="2020-05-01T20:26:28.313" v="1716"/>
        <pc:sldMkLst>
          <pc:docMk/>
          <pc:sldMk cId="992660047" sldId="291"/>
        </pc:sldMkLst>
        <pc:picChg chg="del">
          <ac:chgData name="Sujun Cheng" userId="de1b853621be1eaf" providerId="LiveId" clId="{86D28860-AD04-40E3-B81A-06292C3C83DC}" dt="2020-05-01T20:25:03.456" v="1711" actId="478"/>
          <ac:picMkLst>
            <pc:docMk/>
            <pc:sldMk cId="992660047" sldId="291"/>
            <ac:picMk id="12" creationId="{6DCDDB14-337A-4125-8E82-68B15F82530F}"/>
          </ac:picMkLst>
        </pc:picChg>
        <pc:picChg chg="add mod">
          <ac:chgData name="Sujun Cheng" userId="de1b853621be1eaf" providerId="LiveId" clId="{86D28860-AD04-40E3-B81A-06292C3C83DC}" dt="2020-05-01T20:25:15.479" v="1712"/>
          <ac:picMkLst>
            <pc:docMk/>
            <pc:sldMk cId="992660047" sldId="291"/>
            <ac:picMk id="18" creationId="{FBBA05E7-3785-45EF-8E8C-FF35BF45A8FB}"/>
          </ac:picMkLst>
        </pc:picChg>
        <pc:picChg chg="mod">
          <ac:chgData name="Sujun Cheng" userId="de1b853621be1eaf" providerId="LiveId" clId="{86D28860-AD04-40E3-B81A-06292C3C83DC}" dt="2020-05-01T20:26:28.313" v="1716"/>
          <ac:picMkLst>
            <pc:docMk/>
            <pc:sldMk cId="992660047" sldId="291"/>
            <ac:picMk id="1032" creationId="{348F775D-220C-43E5-B307-A99532AE41C3}"/>
          </ac:picMkLst>
        </pc:picChg>
      </pc:sldChg>
      <pc:sldChg chg="modSp new ord">
        <pc:chgData name="Sujun Cheng" userId="de1b853621be1eaf" providerId="LiveId" clId="{86D28860-AD04-40E3-B81A-06292C3C83DC}" dt="2020-05-01T20:29:14.427" v="1769" actId="20577"/>
        <pc:sldMkLst>
          <pc:docMk/>
          <pc:sldMk cId="2644592604" sldId="292"/>
        </pc:sldMkLst>
        <pc:spChg chg="mod">
          <ac:chgData name="Sujun Cheng" userId="de1b853621be1eaf" providerId="LiveId" clId="{86D28860-AD04-40E3-B81A-06292C3C83DC}" dt="2020-05-01T20:29:06.124" v="1743" actId="20577"/>
          <ac:spMkLst>
            <pc:docMk/>
            <pc:sldMk cId="2644592604" sldId="292"/>
            <ac:spMk id="2" creationId="{42705E3E-AC4F-4C9E-895B-DE32A337CF61}"/>
          </ac:spMkLst>
        </pc:spChg>
        <pc:spChg chg="mod">
          <ac:chgData name="Sujun Cheng" userId="de1b853621be1eaf" providerId="LiveId" clId="{86D28860-AD04-40E3-B81A-06292C3C83DC}" dt="2020-05-01T20:29:14.427" v="1769" actId="20577"/>
          <ac:spMkLst>
            <pc:docMk/>
            <pc:sldMk cId="2644592604" sldId="292"/>
            <ac:spMk id="3" creationId="{067F28EF-4E1D-41F6-BB80-C7C4F70E597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1:43:11.9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0,'0'83,"4"245,2-238,4 0,14 56,86 342,-77-314,-8 2,-5 27,-14-110,14 366,-22-258,1 66,13 21,27 176,-37-430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02.7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0 215,'1'-11,"0"1,0-1,1 1,0 0,1 0,0-1,0 2,1-1,1 0,-1 1,2 0,-1 0,1 0,0 1,1 0,0 0,1 0,-1 1,1 0,1 1,-1 0,7-4,-13 9,-1 0,1 0,-1 0,1 1,0-1,-1 0,1 1,0-1,-1 1,1-1,0 1,0 0,0 0,-1-1,1 2,0-1,0 0,0 0,-1 0,1 1,0-1,0 1,-1-1,1 1,-1 0,1 0,0 0,-1 0,1 0,-1 0,0 0,1 0,-1 1,0-1,1 1,2 5,0-1,-1 1,0 0,0 0,-1 0,1 1,-2-1,1 3,14 79,2 62,-1-4,-10-97,7 55,5-1,26 82,-31-154,-14-31,0-1,1 0,-1 0,0 0,0 0,0 1,1-1,-1 0,0 0,0 0,1 0,-1 0,0 0,0 0,1 0,-1 0,0 0,0 0,1 0,-1 0,0 0,0 0,1 0,-1 0,0 0,0 0,1 0,-1 0,0 0,0 0,1 0,-1-1,0 1,0 0,0 0,1 0,-1 0,0-1,0 1,0 0,0 0,0 0,1-1,-1 1,0 0,0 0,0 0,0-1,0 1,0 0,0 0,0-1,0 1,0 0,0 0,0-1,0 1,0 0,0-1,4-15,-1 0,0 0,-1 0,-1-1,-1 1,0 0,-1-2,0-36,1 50,16-280,-11 233,3 0,2 1,3 1,11-29,-21 67,1 1,0 0,1 0,1 0,-1 0,1 1,1 0,0 0,0 1,1 0,4-3,-11 9,1 1,0-1,0 1,0 0,0 0,0 0,0 0,0 0,0 0,0 0,1 1,-1-1,0 1,0 0,1-1,-1 1,0 0,0 0,1 1,-1-1,2 1,-2 0,1 0,0 0,-1 1,0-1,1 1,-1 0,0 0,0 0,0 0,0 0,0 0,0 1,-1-1,1 0,0 2,5 10,0 2,-1-1,-1 1,0 0,0 8,-4-20,20 100,-6 1,-1 37,1 4,-12-126,-3-20,0 0,0-1,0 1,1 0,-1 0,0 0,0 0,0 0,0 0,0 0,0 0,0 0,0 0,0 0,0 0,0 0,0 0,0 0,0 0,0 0,0 0,1 0,-1 0,0 0,0 0,0 0,0 0,0 0,0 0,0 0,0 0,0 0,0 0,0 0,0 0,0 0,1 0,-1 0,0 0,0 0,0 0,0 0,0 0,0 0,0 0,0 0,0 0,0 0,0 0,0 0,0 0,0 1,0-1,0 0,0 0,0 0,0 0,0 0,5-30,-3 14,11-60,3 1,17-45,-19 79,1 1,2 0,1 1,3 1,11-15,9 2,-39 48,1 1,1-1,-1 0,0 1,1-1,-1 1,1 0,-1 0,1 0,0 1,0-1,0 1,1 0,-3 1,-1 0,1 0,0 0,-1 0,1 0,-1 0,1 0,-1 1,1-1,0 1,-1-1,0 1,1 0,-1-1,1 1,-1 0,0 0,1 0,-1 0,0 0,0 0,0 1,0-1,0 0,0 0,0 1,0 0,2 4,0 0,0 1,0 0,-1 0,1 6,11 61,-3 0,1 55,-1 1,-10-121,2 28,2 0,1 0,1 0,3-1,1-1,4 7,14 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2:54.7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143 0,'0'26,"0"27,0 42,-7 19,-7 21,-3 7,-4 4,-5 4,-4-6,9-39,14-57,16-56,5-26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2:55.4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7,'13'-6,"16"10,17 30,6 28,1 17,-2 13,-10 11,-12 0,-11 2,-8 2,-6-5,2-25,1-27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2:56.1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328 1,'-13'0,"-16"0,-23 0,-22 0,-10 0,8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1:07.1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0,'0'13,"6"23,3 31,5 23,1 21,4 6,-1 0,-4 7,-5 1,-2-33,-4-33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1:08.0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40,'6'-13,"22"-4,24 8,23 10,18 13,11 10,8 19,-9 23,-22 18,-43 8,-42 0,-33-1,-28 1,-29-1,-18-4,10-16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1:09.0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68 1,'-6'6,"-22"15,-5 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25.0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554 1,'0'13,"-6"4,-22-1,-24 4,-23 4,-11-2,-4 15,0 19,17 21,19-4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26.8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1,'13'0,"23"6,24 15,15 23,14 17,-2 16,3 9,6-4,5-17,-14-19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28.1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845 32,'-13'0,"-23"6,-19 3,-18-1,-16 5,-13 12,-7-3,9-19,1-22,6-28,18-5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29.3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0,'13'19,"3"19,7 23,-2 19,2 9,5 9,-4-26,-5-24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03.9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 1,'-3'4,"-1"0,1 0,1 0,-1 0,1 1,-1-1,1 1,0 0,1-1,-1 1,1 0,0 0,0 0,1 1,-2 12,2 0,0 1,1 5,4 31,1 0,3 0,3-1,2 0,2-1,2-1,3 0,4 1,-20-43,0 0,1-1,0 0,1-1,0 1,0-1,5 3,-10-8,0-1,1 0,-1-1,1 1,0 0,-1-1,1 1,0-1,0 0,0 0,0 0,0-1,0 1,0 0,0-1,1 0,-1 0,0 0,0 0,0-1,0 1,0-1,0 0,0 1,0-1,0-1,0 1,5-4,-1 1,0-2,0 1,0-1,-1 0,0-1,0 1,0-1,-1 0,0 0,-1-1,0 0,0 0,2-4,7-21,-1 0,8-34,-8 14,3-40,-6 30,-3 45,-6 18,1 0,-1 0,0 0,0 0,0 0,1 0,-1 0,0 0,0 0,1 0,-1 0,0 0,0 0,0 0,1 0,-1 0,0 1,0-1,0 0,0 0,1 0,-1 0,0 0,0 1,0-1,0 0,0 0,1 0,-1 1,0-1,0 0,0 0,0 0,0 1,0-1,0 0,0 0,0 0,0 1,0-1,0 0,10 38,-8-29,4 20,22 94,42 118,-12-88,-7-24,-6 3,1 30,-41-141,-1-1,0 1,-2 0,-1 0,0 0,-2 0,-1 12,0-24,1 0,-1 0,-1 0,0-1,0 1,-1-1,0 0,0 0,-1 0,0 0,0-1,-1 0,0 0,0 0,-1-1,1 0,-2 0,-3 2,-1 0,0-2,0 1,0-1,-1-1,0 0,0-1,0-1,0 0,-1 0,-11 0,5-2,0-1,-1-1,1 0,0-2,-1 0,1-2,-1 0,-9-5,1 0,0-2,1-1,1-1,0-1,1-1,0-2,2-1,-14-13,30 25,0 0,1-1,0 0,0 0,1-1,0 1,0-2,1 1,0 0,1-1,-3-10,2-20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29.9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0,'0'6,"0"22,0 24,6 23,9 12,8 9,7 8,-3-14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30.8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142 0,'-12'0,"-24"13,-12 23,2 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36.5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1,'0'13,"0"16,-6 23,-9 21,-15 18,-14 12,-19-5,14-20,15-22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37.1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248 0,'0'13,"-6"23,-16 24,-9 15,-19 1,-20-6,2-15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38.8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457 0,'-6'2,"0"-1,0 1,-1 1,2-1,-1 1,0 0,0 0,1 1,0 0,0 0,0 0,0 0,-1 2,-12 9,-11 9,0 1,2 2,1 1,1 1,1 1,2 1,1 1,1 1,2 1,1 0,1 6,-3 9,3 0,2 1,3 1,1 0,3 1,2 0,2 0,3 1,6 62,6-1,5 0,8 15,16 110,-30-154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41.3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337 49,'14'-7,"-1"0,1 1,0 0,0 1,1 1,0 0,0 1,0 0,0 2,0-1,0 2,0 0,10 2,0 0,-1 1,0 2,0 0,0 2,0 0,-1 2,20 10,-24-9,0 1,-1 1,0 0,-1 2,-1 0,0 1,-1 0,0 2,-2-1,0 2,7 11,-5-2,-1 0,0 1,-3 1,0 0,-2 1,-1 0,4 26,7 91,-2 73,-6-67,14 57,18-18,-15-79,-24-95,-1 0,0 1,-1-1,-1 1,-2 12,1-23,-1-1,0 1,-1 0,0-1,0 1,-1-1,1 0,-2 1,1-1,-1-1,0 1,0 0,-1-1,-4 5,-2 0,-1-1,0 0,-1 0,0-1,-1-1,1 0,-11 3,-21 8,-41 12,21-13,0-2,-1-3,-1-3,0-3,0-3,0-3,0-3,-32-6,37-1,1-3,-19-7,-7-6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43.0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33,'0'-19,"0"6,0 18,0 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48.9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1064 11,'-26'2,"0"1,-1 1,2 2,-1 0,-8 5,-45 9,24-9,0-2,0-3,-1-2,0-2,0-3,1-3,-12-3,19 1,0-3,0-1,-37-15,62 17,0 1,-1 1,-19-3,20 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50.5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105 146,'-6'0,"1"-1,0 1,0-1,0 0,1 0,-1-1,1 1,-1-1,0-1,1 2,0-2,-1 0,1 1,-1-2,2 2,-1-2,1 0,-1 1,0-1,2 0,-1 0,0 0,1 0,-1 0,0-2,55 85,-50-75,12 18,-7-19,-2-14,-3 2,-1 2,0 0,1 0,0 1,0-1,1 0,0-2,-2 8,-1 0,1 0,-1 0,1 0,-1 1,1-1,0 0,0 0,-1 0,1 1,0-1,0 0,1 1,-2-1,1 0,0 1,0-1,0 1,0 0,0 0,1 0,-1-1,-1 1,2 0,-1 0,0 0,0 0,0 0,1 0,-1 1,-1-1,2 0,-1 0,0 0,-1 1,2-1,-1 1,0 0,0-1,-1 1,1 0,1-1,6 6,0 1,0-1,0 2,-2-1,2 0,-2 2,3 4,26 27,-35-39,1-1,-1 0,1 1,0 0,-1 0,1-1,0 1,-1 0,1-1,0 0,0 0,0 1,0-1,0 1,0-1,0 0,0 0,-1 0,1 1,1-1,-1-1,0 1,-1 0,0-1,1 1,-1-1,1 1,0 0,-1 0,1-1,-1 1,1-1,-1 1,0-1,0 0,1 1,-1-1,0 1,1 0,-1-1,0 0,0 0,0 0,2-5,-2-1,1 1,0-2,-1 2,0-2,0 3,0-23,-2 0,0 0,-2 0,-4-10,6 27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51.2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 11,'0'-1,"1"1,-1 0,0-1,0 1,0 0,0-1,0 1,0-1,-1 1,1 0,0-1,0 1,0 0,0-1,0 1,0 0,-1-1,1 1,0 0,0-1,-1 1,1 0,0 0,0-1,-1 1,1 0,0 0,-1-1,1 1,0 0,-1 0,1 0,0 0,-1 0,1 0,0-1,-1 1,1 0,0 0,-1 0,1 0,0 0,-1 0,1 0,-1 0,1 1,0-1,-1 0,1 0,0 0,-1 0,1 0,0 1,-1-1,-17 13,16-9,-1 0,1 0,1 1,-1-1,0 0,1 1,0-1,0 1,1-1,-1 1,1-1,0 1,0-1,0 1,1 0,-1-1,1 1,0-1,1 0,-1 1,1-1,0 0,0 0,0 0,-2-3,0-1,0 0,0 1,1-1,-1 0,0 0,0 1,0-1,1 0,-1 0,0 1,0-1,1 0,-1 0,0 1,0-1,1 0,-1 0,0 0,1 0,-1 0,0 1,1-1,-1 0,0 0,1 0,-1 0,0 0,1 0,-1 0,0 0,1 0,-1 0,0 0,1-1,-1 1,0 0,1 0,-1 0,0 0,1 0,-1-1,0 1,0 0,1 0,-1 0,0-1,0 1,1 0,-1-1,0 1,0 0,0 0,0-1,1 1,-1 0,0-1,0 1,0 0,0-1,0 1,0-1,8-26,-6 21,-2 4,1 0,-1 0,1 0,-1 0,1 0,0 0,0 0,0 0,0 1,0-1,0 0,1 1,-1-1,1 1,-1 0,1-1,-1 1,1 0,0 0,-1 0,1 0,0 0,1 0,-1 1,1 0,-1 0,0 1,1-1,-1 0,1 1,-1-1,0 1,1 0,-1 0,0 0,0 0,0 0,0 1,0-1,0 0,1 2,19 12,-2-2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06.4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43 264,'-1'1,"-1"-1,1 1,-1-1,1 1,-1-1,0 0,1 0,-1 1,1-1,-1 0,0 0,1-1,-1 1,0 0,1 0,-1-1,1 1,-1-1,-1 0,2 0,1 0,-1 0,0 0,0 0,0 0,1 0,-1 0,0 0,1 0,-1 0,1 0,0-1,-1 1,1 0,0 0,-1 0,1-1,0 1,0 0,0-1,1-7,0-1,0 1,1-1,1 1,-1 0,2-3,1-3,0 2,1-1,0 0,1 1,1 1,0-1,1 1,0 0,1 1,0 0,11-9,-20 19,1 0,-1 0,1 0,-1 0,1 0,0 0,0 0,-1 0,1 0,0 1,0-1,0 1,0 0,0-1,-1 1,1 0,0 0,0 0,0 0,0 1,0-1,0 0,1 1,0 1,-1-1,1 1,-1 0,1 0,-1 0,0 0,0 0,0 0,0 0,-1 1,1-1,0 1,-1-1,1 3,5 12,0 0,-2 1,0-1,2 18,-5-27,40 240,-16-88,8 7,-38-192,2 1,0-1,1-3,-1-16,-1-11,2 1,2-1,6-28,-5 66,1 0,0 0,1 1,1 0,0 0,1 0,1 0,0 1,1 0,1 1,0 0,1 0,4-3,-11 14,-1 0,1 0,-1 1,1-1,0 1,0 0,0 0,1 0,-1 0,0 0,1 1,-1-1,1 1,0 0,-1 0,1 1,0-1,-1 1,1-1,0 1,0 0,-1 1,1-1,0 1,0-1,-1 1,1 0,-1 1,1-1,-1 1,1-1,-1 1,0 0,0 0,0 0,0 1,0-1,0 1,0 0,-1-1,3 4,5 7,-1 0,0 1,-1 0,0 0,-1 1,2 6,30 96,-31-90,88 303,-71-244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51.6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1 180,'0'-2,"0"-5,0-8,0-8,0-3,7-7,6 0,4 9,0 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51.9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 3,'-5'-1,"-3"0,3 6,6 8,7 7,7 5,5 3,6-1,-1 1,-4-5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52.9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7,'-2'-3,"1"0,1 6,2 10,3 8,0 5,0 5,-2 1,-1 2,0-10,-2-8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53.6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12,'3'-4,"5"-1,7 3,6 4,2 10,0 7,-4 7,-11 0,-12-2,-9-6,-5-11,3-6,8 1,14 6,13 8,9 5,2 5,-3-2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54.2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 65,'6'0,"5"-3,0-7,-3-7,-8-1,-10 5,-6 10,-1 10,3 9,3 5,8 6,7 3,9-1,7-5,1-9,0-13,-4-7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55.2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1,'3'11,"7"19,1 0,10 19,-21-50,0 1,0 0,0-1,0 1,0 0,0-1,0 1,0 0,0-1,1 1,-1 0,0 0,0-1,0 1,0 0,1-1,-1 1,0 0,0 0,1-1,-1 1,0 0,0 0,1 0,-1-1,0 1,0 0,1 0,-1 0,0 0,1 0,-1 0,0 0,1 0,-1-1,0 1,1 0,-1 0,0 0,1 1,-1-1,0 0,1 0,-1 0,0 0,1 0,-1 0,0 0,1 1,-1-1,0 0,0 0,1 0,-1 1,0-1,0 0,1 0,-1 0,0 1,0-1,0 0,1 1,-1-1,0 0,0 1,0-1,0 0,0 1,0-1,11-38,-7 21,-3 13,0 1,1 0,0-1,0 1,0 0,0 0,0 0,0 0,1 0,-1 1,1-1,-2 3,0-1,0 0,0 1,0-1,0 1,0-1,0 1,0 0,0-1,0 1,0 0,0 0,1 0,-1 0,0 0,0 0,0 0,0 0,0 0,0 0,0 1,0-1,0 0,0 1,0-1,0 1,0-1,0 1,0 0,0-1,0 1,0 0,0 0,-1-1,1 1,0 0,0 1,10 15,-9-14,0 0,0 0,-1 0,2-1,-1 1,0-1,0 1,2 0,-3-2,0-1,-1 0,1 0,0 1,0-1,0 0,-1 0,1 0,0 0,0 0,-1 0,1 0,0 0,0 0,0-1,-1 1,1 0,0 0,-1-1,1 1,0 0,0-1,-1 1,1-1,-1 1,1-1,0 1,-1-1,1 1,-1-1,1 0,-1 1,1-1,-1 0,0 1,1-1,-1 0,0 1,0-1,5-7,0 0,0 1,1 0,0 0,0 1,1 0,1-2,-6 7,-1 0,1 0,-1 1,0-1,1 0,0 1,-1-1,1 1,-1-1,1 1,0 0,-1-1,1 1,0 0,-1 0,1 0,1 1,-1 0,0-1,1 1,-1 0,0 0,0 1,0-1,0 0,-1 1,1-1,0 1,0 0,-1-1,1 1,-1 0,0 0,1 1,4 6,-2 1,1-1,-1 1,0 0,-1 0,2 7,-1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56.0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32,'0'3,"0"6,0 5,0 7,0 3,2 2,4-2,4-10,7-14,1-10,-2-9,-7-7,-11-4,-8 1,-8 5,-7 8,-2 7,4 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0:57.9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1132 1,'-52'3,"0"2,0 3,1 1,0 3,0 0,-1-2,0-2,-48 0,35-7,0 2,-58 12,89-12,0-1,-1-2,1-1,0-2,-10-2,-26-2,14-3,31 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6:41:01.0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595 66,'-2'-4,"0"1,0 0,0 0,0 0,0 0,0 1,-1-1,1 0,-1 1,0 0,0 0,0 0,0 0,0 0,0 0,-1 1,1 0,-3-1,-6-2,-1 0,0 1,0 0,-6 0,6 1,0 1,0 1,0 0,-1 0,1 1,0 1,0 0,0 1,0 1,1 0,-6 3,8-3,0 2,0-1,1 1,0 1,0 0,0 0,1 1,0 0,1 0,0 1,0-1,1 2,-4 6,5-6,1 0,0 0,1 0,0 0,0 1,1-1,1 1,0 0,0-1,1 1,1 0,-1-1,2 5,0 42,-2-55,0 1,0 0,0-1,0 1,0-1,-1 1,1 0,-1-1,0 1,0-1,0 0,0 1,0-1,-1 0,1 1,-1-1,1 0,-1 0,0 0,0-1,1 1,-1 0,-1-1,1 1,0-1,-1 1,-5 1,0-1,0 0,0 0,0-1,0 0,0 0,-6-1,12 0,-1 0,0 0,0 0,0 1,1-1,-1 1,0-1,0 1,1 0,-1 0,0 0,1 1,-1-1,1 1,-1-1,1 1,0 0,0 0,-1 0,1 0,-1 2,1-1,1 0,0 0,-1 0,1 0,0 0,0 1,1-1,-1 0,1 1,0-1,0 1,0-1,0 0,0 1,1 0,2 10,0 1,2-2,-1 1,2-1,0 1,0-1,5 6,-1-2,-5-8,0-1,0 1,1-1,0 0,5 4,-9-10,0 0,0 0,0 0,1-1,-1 1,0-1,1 0,-1 0,1 0,-1 0,1 0,0 0,-1-1,1 1,0-1,-1 0,1 0,0 0,-1 0,1 0,0-1,-1 1,1-1,8-1,-1-1,1 0,-1-1,0 0,0-1,0 0,-1 0,0-1,0-1,0 1,-1-1,0-1,0 1,-1-1,0-1,0 0,-1 1,0-2,-1 1,0-1,0 0,-1 0,0 0,-1 0,0-1,0-3,5-25,-6 23,1 0,1 0,1 0,0 0,5-9,-7 20,-1 1,1-1,0 1,0 0,1 0,-1 0,1 1,0-1,0 1,0 0,0 0,0 0,1 0,0 1,-1 0,1 0,0 0,0 0,0 1,1 0,61-8,-53 8,1-1,0 0,-1-1,0 0,1-1,6-3,-19 6,1 0,-1 0,1 0,-1-1,0 1,1-1,-1 1,0-1,0 0,0 0,0 0,0 0,-1 0,1 0,-1 0,1-1,-1 1,0 0,0-1,0 1,0-1,0 0,0 1,-1-1,1 0,-1 1,0-1,0 0,0 0,0 1,0-1,-1 0,1 1,-1-1,0-2,-2 0,1-1,-1 0,0 0,-1 1,1 0,-1 0,0 0,0 0,-1 0,1 1,-1 0,0 0,0 0,-5-2,-16-8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07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0 292,'8'7,"0"-1,0 0,1-1,-1 1,1-2,0 1,1-2,-1 1,1-1,-1 0,1-1,9 1,-3-1,0 0,0-1,-1-1,1 0,0-2,0 1,12-5,-12 2,0-2,0 0,-1-1,0 0,0-2,-1 1,0-2,0 0,-1-1,2-2,-8 7,-1 0,1 0,-1-1,0 0,0-1,-1 1,0-1,-1 0,1-1,-1 1,-1-1,0 1,0-1,-1 0,0 0,0 0,-1-1,0-7,-1 13,0 0,0 0,-1 0,0 0,1 0,-1 0,0 1,-1-1,1 0,-1 1,0-1,0 1,0-1,0 1,0 0,-1 0,1 0,-1 0,0 1,0-1,0 1,0-1,-1 1,1 0,0 0,-1 1,0-1,1 1,-1 0,0 0,0 0,1 0,-1 0,-2 1,-1 0,0 0,1 0,-1 0,0 1,1 1,-1-1,1 1,-1 0,1 0,0 1,0 0,0 0,0 0,0 1,1-1,0 2,-1-1,1 0,1 1,-1 1,-5 6,1 2,1-1,0 1,1 0,1 1,0-1,1 1,0 1,1-1,1 1,1-1,0 1,0 6,1 0,1 1,1 0,1-1,1 1,1-1,1 0,1 0,1-1,2 3,-5-12,2-1,-1 0,1-1,1 1,0-1,0-1,1 1,3 2,-7-8,0 0,1-1,-1 1,1-1,0 0,0 0,0 0,1-1,-1 0,1 0,-1 0,1-1,0 0,-1 0,1 0,0-1,0 1,0-1,45-10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08.0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0 175,'3'69,"2"-1,3 1,3-1,4-1,19 58,-30-112,11 31,-14-42,0 0,0 1,0-1,1 0,-1 1,1-1,0 0,-1 0,1 0,0 0,0-1,0 1,2 0,-4-1,1-1,0 0,-1 0,1 1,-1-1,1 0,0 0,-1 0,1 0,0 0,-1 0,1 0,-1 0,1 0,0 0,-1-1,1 1,-1 0,1 0,0 0,-1-1,1 1,-1 0,1-1,-1 1,1 0,-1-1,1 1,-1-1,1 1,-1-1,0 1,1-1,-1 1,0-1,1 0,-1 1,0-1,0 1,0-1,10-27,-1-30,-8 44,1-1,1 1,0 0,1 0,0 0,5-8,-9 20,1 0,0 1,0-1,0 1,0-1,0 1,0-1,0 1,0 0,0-1,1 1,-1 0,1 0,-1 0,1 0,-1 0,1 0,-1 1,1-1,1 0,-1 1,-1 0,1 0,0 0,-1 0,1 1,-1-1,1 0,0 1,-1-1,1 1,-1 0,1-1,-1 1,1 0,-1 0,0 0,1 0,-1 1,8 6,-1 2,0-1,0 1,-1 0,4 7,-3-4,14 19,1-1,26 27,-39-48,-1-1,1 0,1 0,-1-1,2-1,-1 1,1-2,0 0,0 0,4 0,-12-5,1 1,0-1,0 0,-1 0,1-1,0 1,0-1,0 0,0 0,0-1,0 0,0 1,0-2,-1 1,1 0,0-1,-1 0,1 0,-1-1,0 1,0-1,1 0,-2 0,1 0,0 0,-1-1,1 0,-1 0,0 0,-1 0,1 0,-1 0,1-1,6-13,-1 0,0-1,-1 0,-2-1,0 1,0-1,0-12,-1-22,-1-1,-3 1,-2 0,-2 0,-3 1,-2-1,-3 1,-4-6,-6-19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0.2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361 43,'-1'-2,"0"-1,-1 1,1-1,0 1,-1-1,0 1,1 0,-1 0,0 0,0 0,0 0,0 0,-1 0,1 1,0-1,-1 1,1 0,-1 0,1 0,-1 0,0 0,1 0,-1 0,0 1,0 0,1-1,-1 1,0 0,0 1,0-1,1 0,-3 1,-5 1,0 0,1 0,-1 1,0 0,1 1,0 0,0 1,-5 3,1 1,0 1,1 0,0 1,0 1,2-1,-1 2,1 0,1 0,1 0,0 1,0 1,2-1,-1 1,1 4,-6 17,2 0,2 0,1 1,2 1,0 20,3-33,1 1,2 0,0-1,2 1,1-1,1 0,4 13,-7-33,0 1,0-1,0 1,1-1,0 0,0 0,0 0,0 0,1-1,0 1,0-1,0 0,0 0,1-1,2 2,-4-3,0-1,0 0,0 0,0 0,0 0,1-1,-1 1,0-1,0 0,1 0,-1 0,0 0,1-1,-1 1,0-1,0 0,0 0,0 0,1 0,-1-1,-1 1,1-1,0 0,0 0,-1 0,1 0,0-1,8-6,0-2,0 1,-1-1,-1-1,0 0,0 0,-1-1,4-10,11-25,13-42,-32 80,25-74,-4-2,8-59,-29 124,6-26,-10 45,1-1,-1 1,1 0,0 0,0 0,0 0,0 0,0 0,0 0,1 0,-1 1,0-1,1 0,0 1,0-1,-1 1,-1 1,1 0,0 0,-1 0,1 0,0 0,-1 0,1 1,0-1,-1 0,1 0,-1 0,1 1,0-1,-1 0,1 0,-1 1,1-1,-1 1,1-1,-1 0,1 1,-1-1,1 1,-1-1,0 1,1-1,-1 1,0 0,1-1,-1 1,0-1,0 1,0 0,1-1,12 27,-1-1,-1 2,-2 0,2 7,15 43,118 305,-126-331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1.7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0 328,'7'6,"0"0,1-1,0 0,0 0,0 0,0-1,1-1,-1 1,1-1,0-1,0 1,0-1,9 0,-7-1,0 0,0-1,0 0,0-1,0 0,0 0,0-1,-1-1,1 0,0-1,3-1,-1-2,-1 0,0-1,0 0,-1-1,0 0,0-1,-1 0,-1 0,1-1,-2-1,0 1,1-3,-4 6,0 0,-1 0,0 0,-1-1,1 1,-2-1,1 0,-1 0,-1 0,1-1,-2 1,1 0,-1 0,0-1,-1 1,0 0,-1 0,0 0,0 0,1 5,0 1,-1 0,1-1,-1 1,1 0,-1 0,0 0,0 0,0 0,-1 1,1-1,0 1,-1-1,0 1,0 0,0 0,0 0,0 0,0 1,0-1,0 1,-1 0,1 0,0 0,-1 0,1 0,-1 1,1 0,-1 0,1 0,-1 0,0 0,-4 1,0 1,0 0,0 0,0 1,0 0,0 0,1 1,0 0,0 0,0 1,0 0,1 0,-4 3,-1 4,-1 1,2 1,0-1,0 1,1 1,1 0,1 0,0 1,0 0,2 0,0 0,1 1,1-1,0 1,1 0,1 0,1 0,0 0,2 9,0-6,0 0,2-1,0 1,1-1,1 0,0 0,2-1,0 1,1-2,1 1,1-1,0-1,1 0,1-1,0 0,10 7,-14-14,0-1,1-1,-1 0,2 0,-1-1,1 0,-1 0,1-1,1-1,-1 0,0-1,1 0,-1 0,1-2,-1 1,1-1,0-1,3 0,53-11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2.6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336 62,'0'-3,"0"1,0-1,-1 1,0 0,1 0,-1-1,0 1,0 0,0 0,0 0,-1 0,1 0,0 0,-1 0,0 0,1 0,-1 1,0-1,0 1,0-1,0 1,0 0,0 0,0 0,0 0,-1 0,0 0,-5-2,1 1,-1 0,1 1,-1-1,0 1,1 1,-1 0,-2 0,-1 1,0 0,1 1,-1 1,1 0,0 0,0 1,0 0,0 1,1 0,-1 1,1-1,1 2,-1-1,1 1,0 1,1 0,-1 0,2 0,-1 1,2-2,0 0,0 0,1 1,0 0,0 0,1 0,0 0,1 1,-1-1,2 1,-1-1,1 1,1 0,-1-1,1 1,1 0,0-1,0 1,1 0,0-1,0 1,1-1,2 6,3 1,1 1,0-1,1 0,1-1,0 0,1 0,9 6,21 17,35 24,1 0,-69-53,0 0,0 1,-1 0,0 0,0 1,-1 1,-5-10,-1 1,0 0,0 0,0 0,0 0,0 0,0 0,-1 0,1 0,-1 0,1 0,-1 0,0 0,0 0,1 0,-2 0,1 1,0-1,0 0,-1 0,1 0,-1 0,0 0,1 0,-1 0,0 0,0 0,0 0,-1-1,1 1,0 0,-1-1,1 1,-1-1,1 1,-1-1,0 1,-3 1,-1 0,0 0,0 0,0 0,-1-1,1 0,0-1,-1 1,1-1,-1 0,0-1,1 1,-1-2,0 1,1 0,-1-1,1-1,-1 1,1-1,0 0,-1 0,1-1,-1 0,-3-2,0 0,0 0,0-1,1 0,0-1,0 0,1 0,0-1,0 0,1 0,0-1,0 0,-2-6,-14-37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3.2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23,'0'-14,"0"6,0 21,4 31,2 21,9 23,1 10,3-4,3-3,-3-4,0-4,2-6,1 6,2 2,-4 1,-4-24,-15-36,-7-22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3.6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0 226,'14'-9,"22"-12,23-7,11-3,20-1,9 1,0 0,-3 7,-17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1:43:11.9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0,'0'83,"4"245,2-238,4 0,14 56,86 342,-77-314,-8 2,-5 27,-14-110,14 366,-22-258,1 66,13 21,27 176,-37-430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4.3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 0,'-4'11,"0"0,1 0,0 0,0 0,1 0,1 1,0-1,1 0,0 1,1 5,-1-3,4 69,3 0,3-1,5 1,59 243,-66-292,-5-18,1 0,1 0,0 0,3 3,-8-19,0 0,0-1,0 1,0 0,0 0,0 0,0 0,1-1,-1 1,0 0,0 0,0 0,0 0,0 0,0 0,1 0,-1-1,0 1,0 0,0 0,0 0,1 0,-1 0,0 0,0 0,0 0,0 0,1 0,-1 0,0 0,0 0,0 0,1 0,-1 0,0 0,0 0,0 0,0 0,1 0,-1 0,0 0,0 0,0 1,0-1,1 0,-1 0,0 0,0 0,0 0,0 0,0 1,0-1,0 0,1 0,-1 0,0 0,0 1,0-1,0 0,0 0,0 0,0 0,3-11,-1 0,-1-1,0 1,0-2,3-26,0 10,2 1,1 0,1 1,1 0,2 0,3-5,-7 19,0 0,1 0,0 0,1 1,0 0,1 1,0 0,1 1,0 0,1 1,0 0,9-5,-17 12,-1-1,1 1,0 0,-1 1,1-1,0 1,0 0,0 0,0 0,0 0,1 1,-1-1,0 1,0 0,0 1,0-1,0 1,1 0,-1 0,0 0,0 0,-1 0,1 1,0 0,0 0,-1 0,1 0,-1 1,0-1,1 1,-1 0,-1 0,1 0,0 0,-1 1,1-1,-1 1,0-1,1 4,9 20,-1 1,-1 1,-1 0,-2 0,-1 1,2 25,-2-18,4 34,-6-37,2 1,1-1,2-1,7 17,5-5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5.3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21 185,'0'2,"1"0,-1-1,0 1,1-1,-1 1,1-1,-1 1,1-1,0 1,0-1,0 1,0-1,0 0,0 0,0 1,0-1,0 0,0 0,1 0,-1 0,1 0,-1 0,0-1,1 1,-1 0,1-1,2 2,1-1,-1 1,1-1,0 0,-1 0,1 0,0-1,2 0,3 0,1-1,-1-1,0 0,0 0,0-1,0 0,-1-1,1 0,-1-1,0 0,0 0,0-1,-1 0,0 0,0-1,-1 0,1 0,-1-1,-1 0,0 0,0-1,-1 0,1 0,-5 6,0 0,1 0,-1-1,-1 1,1 0,0-1,-1 1,1 0,-1-1,0 1,0 0,-1-1,1 1,-1-1,0 1,1 0,-1 0,-1-1,1 1,0 0,-1 0,0 1,0-1,1 1,-1 0,-1 0,1 0,0 0,0 0,-1 1,1-1,-1 1,1 0,-1-1,0 1,1 0,-1 1,0-1,0 0,1 1,-1 0,0-1,0 1,0 0,0 0,-2 1,-5 1,0 0,1 1,-1 0,1 0,0 1,0 0,0 1,0 0,1 0,0 1,0 0,0 0,1 1,0 0,0 0,1 1,0 0,-2 3,-1 1,1 1,1 0,-1 0,2 1,0 0,1 0,0 0,1 1,1-1,0 1,1 0,0 1,3 3,0 0,1 0,1-1,0 1,2-1,0 0,1 0,1-1,0 0,1 0,1 0,2 0,-1-1,1 0,0 0,1-1,1-1,0 0,2-1,-1 0,1-1,1-1,0 0,12 5,-20-12,-1-1,1 0,0 0,0 0,0-1,0-1,0 1,0-1,1-1,-1 1,0-1,0-1,1 0,-1 0,0 0,0-1,0-1,0 1,0-1,-1 0,1-1,-1 0,0 0,0-1,3-2,34-33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5.8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 1,'-8'0,"-4"13,0 18,3 18,3 27,2 14,2 5,5-4,3-4,5-4,0-2,7 3,5-4,9-11,10-21,14-33,0-28,-9-12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6.2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1 178,'9'-9,"12"-8,16-9,15-1,17 0,5 0,4 5,7 5,2 11,-5 16,-6 18,-18 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7.2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1 373,'0'9,"0"12,4 20,2 17,4 16,1 6,2 1,0-12</inkml:trace>
  <inkml:trace contextRef="#ctx0" brushRef="#br0" timeOffset="1">1 29,'0'-13,"4"3,2 5</inkml:trace>
  <inkml:trace contextRef="#ctx0" brushRef="#br0" timeOffset="2">529 319,'2'0,"0"0,-1 0,1-1,-1 1,1-1,0 1,-1-1,0 1,1-1,-1 0,1 0,-1 0,0 0,1 0,-1 0,0 0,0 0,0 0,0-1,0 1,0 0,0-1,0 1,-1-1,1-1,0 3,-1-1,0 1,0-1,0 1,0-1,1 1,-1-1,0 0,0 1,0-1,0 1,0-1,-1 0,1 1,0-1,0 1,0-1,0 1,-1-1,1 1,0-1,0 1,-1-1,1 1,-1-1,0 0,1 1,-1-1,0 1,0 0,0-1,0 1,0 0,0 0,0-1,0 1,0 0,0 0,0 0,0 0,0 0,0 1,0-1,0 0,0 0,0 1,0-1,-5 2,-1 1,1 0,0 0,0 0,1 1,-1 0,1 0,0 1,0-1,0 1,0 0,1 0,0 1,0-1,0 1,1 0,-1 1,-6 14,0 0,1 0,1 1,-2 11,4-11,1-1,1 1,1 0,0 0,2 0,1 0,0 0,3 10,-2-22,1-1,0 1,1 0,0-1,0 1,1-1,0 0,1 0,0-1,0 1,1-1,0 0,1-1,-1 1,2-1,-1-1,1 1,0-1,5 3,2-1,1 1,0-2,0 0,1-1,-1-1,1-1,1 0,-1-1,1-1,-1 0,16-1,-4-2,1-2,-1 0,1-2,-1-1,-1-1,17-7,37-17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8.3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 1,'-15'1,"18"2,28 4,69 15,23 11,-92-23,0 1,0 1,-1 2,-1 2,25 16,-45-26,-1 0,0 1,0 0,-1 0,0 0,0 1,-1 0,0 1,4 7,-8-12,0 1,0-1,0 1,-1 0,1 0,-1 0,0 0,-1 0,1 0,-1 0,0 0,0 0,-1 0,1 0,-1 0,0-1,-1 1,1 0,-1 0,-1 2,-2 3,-1-1,0-1,0 1,-1-1,0 0,0 0,-1-1,0 0,0-1,-1 0,1 0,-1 0,-1-1,-1 0,-27 12,0-1,-39 9,-8 0,41-14,1 2,-40 19,81-31,-1 0,1 0,-1 0,1 0,0 0,0 1,-1-1,1 1,0 0,0-1,0 1,1 0,-1 0,0 0,1 0,-1 1,1-1,0 0,-1 3,2-3,0 0,1 0,-1 0,1 0,0 0,-1 0,1 0,0 0,0 0,0-1,0 1,1 0,-1-1,0 1,1-1,-1 1,1-1,-1 0,1 1,0-1,-1 0,1 0,0 0,1 0,46 27,6-2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8.7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53 5,'-8'5,"-13"-8,-2-3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9.4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0,'0'9,"0"21,0 19,0 10,0 8,5 7,5-1,2 1,2 2,0 1,6 5,-1-2,2-1,-3 0,-9-24,-11-33,-5-22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19.8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21,'9'-5,"17"-1,17 1,19 0,17 6,9 8,-6 15,-13 12,-17 15,-19-3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0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19,'9'9,"16"3,14-1,26-2,25-7,20-4,4-6,-3-6,-12-5,-23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4:56.5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0,'6'8,"0"0,0 0,-1 0,0 1,-1 0,0 0,0 0,-1 0,0 1,-1-1,0 1,0 0,0 5,3 12,13 78,-4 1,-2 57,-9 212,-4-361,2-1,-1 1,2-1,-1 1,3 3,-3-13,0 0,0 0,1-1,-1 1,1 0,0-1,0 1,1-1,-1 0,1 1,-1-1,1 0,0-1,0 1,0 0,1-1,-1 0,1 0,1 1,6 1,0 0,-1-1,1 0,0-1,1 0,-1-1,0 0,0-1,1 0,-1-1,3-1,30-4,0-2,9-5,-37 9,224-46,-173 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0.7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1,'0'5,"0"14,0 23,0 17,0 8,0 6,5 4,1-11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1.4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0,'7'31,"-1"-1,-1 1,-2 0,-1 0,-1 1,-2 0,2 25,-1 26,0-29,2-1,5 18,-7-69,0 1,1-1,-1 0,1 1,-1-1,1 0,0 0,0 1,0-1,1 2,-1-4,-1 0,0 0,0 1,1-1,-1 0,0 0,0 0,1 0,-1 1,0-1,1 0,-1 0,0 0,0 0,1 0,-1 0,0 0,1 0,-1 0,0 0,1 0,-1 0,0 0,1 0,-1 0,0 0,0 0,1-1,-1 1,0 0,1 0,-1 0,0 0,0-1,1 1,-1 0,0 0,0 0,0-1,1 1,2-5,0 1,0-1,0 0,0 0,-1 0,0-1,1-1,26-74,-8 20,23-45,-36 89,1 1,0-1,2 1,0 1,1 0,0 1,1 0,3-2,-11 12,-1 0,1 0,1 0,-1 1,1 0,-1 0,1 0,0 1,0 0,0 0,3-1,-6 3,-1 0,1-1,-1 1,0 1,1-1,-1 0,1 0,-1 1,1 0,-1-1,0 1,0 0,1 0,-1 0,0 0,0 1,0-1,0 1,0-1,0 1,-1-1,1 1,0 0,-1 0,1 0,-1 0,0 0,0 0,0 1,0-1,5 11,-1-1,0 1,-1 0,-1 1,0-1,-1 1,0 5,1 30,-2 22,-1-21,4-23,-4-27,0 0,0 1,0-1,0 0,1 0,-1 1,0-1,0 0,0 0,0 1,1-1,-1 0,0 0,0 1,0-1,1 0,-1 0,0 0,0 1,1-1,-1 0,0 0,1 0,-1 0,0 0,0 0,1 0,-1 0,0 1,1-1,-1 0,0 0,1 0,-1-1,0 1,1 0,2-2,-1 0,1 0,0-1,-1 1,1-1,-1 1,0-1,0 0,0 0,0 0,0 0,42-73,-22 37,20-28,-34 57,-1 0,2 0,0 1,0 0,0 0,1 1,1 0,2 0,-10 5,0 2,0-1,0 0,0 1,0-1,0 1,1 0,-1 0,1 0,-1 1,1-1,-1 1,1 0,-1 0,1 0,-1 0,1 0,-1 1,1 0,-1 0,0 0,1 0,-1 0,0 1,0-1,0 1,0 0,0 0,0 0,0 0,-1 1,1-1,-1 1,1-1,0 3,5 7,1 0,-2 1,0 0,-1 1,0-1,0 1,2 14,5 26,-2 0,1 39,-7-49,1-1,3 0,1 0,10 24,5-11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3.2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1,'0'4,"0"16,4 26,7 32,1 17,-2 10,-2 1,-11-14,-11-30,-2-27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3.5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4.3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0 190,'2'122,"6"0,13 62,-12-142,-5-37,-1-12,2-16,-5 23,14-71,3 1,3 0,3 2,3 0,15-23,-28 65,1 0,1 1,13-15,-23 33,0 0,1 0,0 1,0 0,1 0,0 0,0 1,0 0,1 1,-1 0,1 0,0 0,0 1,1 0,-6 2,1 1,-1-1,0 1,1-1,-1 1,0 0,1 1,-1-1,1 0,-1 1,0 0,0 0,1 0,-1 0,0 1,0-1,0 1,0-1,0 1,-1 0,1 0,0 1,-1-1,0 0,1 1,-1 0,1 2,4 5,0 1,-1 1,0-1,-1 1,-1 0,3 11,16 66,-5 2,5 73,10 52,-24-169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5.2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263 91,'1'-2,"0"-1,-1 1,1-1,-1 1,0-1,0 1,1-1,-2 1,1-1,0 0,0 1,-1-1,1 1,-1-1,0 1,0 0,0-1,0 1,0 0,-1 0,1-1,-1 1,1 0,-1 0,0 1,1-1,-1 0,0 1,0-1,-1 1,0-1,-2-1,1 0,-1 1,0 0,-1 0,1 0,0 1,0-1,-1 1,1 0,-1 1,1 0,-1 0,1 0,-3 0,0 2,0 0,0 0,1 1,-1 0,1 0,-1 0,1 1,0 1,0-1,1 1,-1 0,1 0,0 1,1 0,-1 0,1 0,-3 6,4-6,0 0,1 0,-1 0,1 0,1 0,-1 1,1 0,1-1,-1 1,1 0,0 0,0 0,1 0,0 0,1-1,-1 1,1 0,0 0,1 0,0-1,1 4,2 2,1 0,0-1,1 0,0 0,1-1,0 0,1 0,9 8,15 11,2-1,1-2,-4-2,0 1,16 18,-40-35,0 1,-1-1,0 1,0 1,-1-1,0 1,-1 0,0 1,-1-1,0 1,0 1,-3-8,1 1,-2-1,1 0,0 0,-1 1,0-1,0 0,0 1,0-1,-1 0,0 1,1-1,-2 0,1 0,0 0,-1 0,0 0,0 0,0 0,0 0,-1-1,0 1,1-1,-1 0,0 0,-2 1,-1 1,-1-1,1 0,-1 0,0-1,0 1,0-2,-1 1,1-1,-1 0,1-1,-1 1,0-1,0-1,0 0,-57-2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5.8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0,'2'4,"0"-1,0 1,0 0,-1 0,1 0,-1 0,0 0,-1 0,1 0,0 0,-1 0,0 0,0 1,2 13,26 210,12 76,25-11,-4-26,-57-248,0 1,-2 1,0-1,-2 0,0 13,0-32,0 1,-1 0,1-1,0 1,-1-1,1 1,0-1,-1 0,0 1,1-1,-1 1,0-1,0 0,0 0,0 2,0-3,0 0,1 0,-1-1,0 1,1 0,-1 0,0 0,1 0,-1-1,0 1,1 0,-1 0,1-1,-1 1,1-1,-1 1,1 0,-1-1,1 1,-1-1,1 1,-1-1,1 0,0 1,-1-1,1 1,0-1,-1 0,1 1,0-1,0 0,0 1,0-1,0 0,-9-22,1 0,1 0,1-1,0-2,-8-47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6.2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44,'9'-14,"17"-3,17 4,10 14,10 16,7 18,-3 22,-9 23,-18 25,-26 13,-28-1,-30-10,-25-19,-15-21,7-21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7.2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18,'5'-10,"1"3,-1 19,0 31,-2 21,-1 14,4 2,4 1,2 0,3 1,3-2,-1 1,-4-28,-3-23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7.5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 0,'-4'5,"-2"1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4:57.0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0,'0'10,"0"11,0 20,0 22,0 17,0 5,5 1,5-1,2-5,-2-21,-2-21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8.4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 40,'-4'11,"0"1,1-1,0 1,1 0,0 0,1 0,0 0,1 0,1 4,-1 6,1 70,5 1,4-1,4 0,4-1,6 8,-5-36,-18-61,0 0,0 0,0 1,0-1,0 0,0 0,1 0,-1-1,1 1,0 1,5-4,-2-14,1-18,-2 0,-2 0,-1 0,-2-21,0-3,2 26,-1-44,3 0,5-9,-6 62,2 0,1 0,1 1,0 0,2 0,1 0,0 1,1 1,6-8,-10 18,-1 1,2 1,-1-1,1 1,0 0,1 0,-1 1,2 0,2-2,-6 6,-1 0,1 0,-1 0,1 0,-1 1,1-1,0 1,0 1,0-1,0 0,0 1,-1 0,1 1,0-1,0 1,0-1,0 2,0-1,4 2,-1 1,0 0,1 0,-2 1,1 0,0 0,-1 1,41 38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29.2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1 234,'0'6,"1"-1,0 0,0 1,0-1,1 0,0 0,0 0,0 0,0 0,1-1,0 1,0-1,0 1,0-1,1 0,0 0,0-1,1 2,3 1,0 1,0-2,1 1,-1-1,1-1,0 1,1-2,-1 1,4 0,-2-2,0-1,0 0,0-1,0 0,0-1,1 0,-1-1,-1 0,1 0,0-1,-1-1,1 0,-1 0,0-1,0-1,-1 1,1-1,-1-1,-1 0,1 0,3-5,-5 5,1-1,-2 0,1 0,-1-1,0 1,-1-1,0-1,-1 1,1-1,1-9,-4 12,0 0,-1 0,0 0,0-1,-1 1,0-1,0 1,-1 0,0-1,0 1,-1 0,1 0,-2 0,1 0,-4-6,4 9,-1-1,1 0,-1 0,-1 1,1 0,-1 0,1 0,-1 0,0 0,-1 1,1 0,0 0,-1 0,0 0,0 1,0-1,0 1,0 1,0-1,-1 1,1 0,-4-1,2 2,-1-1,0 1,1 1,-1-1,0 1,1 1,-1-1,1 1,0 1,-1-1,1 1,0 0,1 1,-1 0,0 0,0 1,-6 6,0 1,0 1,1 0,1 0,0 1,1 1,0 0,1 0,1 1,0 0,1 0,0 4,-2 6,2-1,0 1,2 1,1-1,1 1,1 0,1 23,2-36,1 0,0 1,0-1,1 0,1 0,1 0,0-1,0 1,2-1,-1 0,2-1,0 0,2 2,-3-4,1-1,1-1,0 1,0-1,1-1,-1 0,2 0,-1-1,1 0,0-1,0 0,0 0,1-2,0 1,9 1,53 3,-7-8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30.2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371 702,'0'-2,"-1"1,1-1,0 1,-1-1,1 1,-1 0,0-1,1 1,-1 0,0 0,0-1,0 1,0 0,0 0,0 0,0 0,0 0,-1 0,1 0,0 1,0-1,-1 0,1 1,0-1,-1 1,1-1,-1 1,1 0,-1-1,1 1,-2 0,-2-1,0 1,-1-1,1 1,0 0,-1 0,1 1,-1-1,-3 2,-2 3,-1-1,1 2,1-1,-1 1,1 1,0 0,0 1,1 0,0 0,0 1,1 0,-6 8,-4 7,1 0,1 2,1 0,-8 21,10-18,2 0,1 1,1 0,-3 23,9-40,1-1,1 1,0 0,1 0,0-1,1 1,1 0,0-1,0 1,1-1,1 0,3 9,-6-18,1 0,-1 0,1 0,-1-1,1 1,0-1,0 1,0-1,0 0,0 1,1-1,-1 0,1-1,-1 1,1 0,0-1,-1 1,1-1,0 0,0 0,2 0,-1 0,1-1,-1 0,1 0,-1-1,1 1,-1-1,1 0,-1 0,0 0,0-1,1 1,-1-1,3-2,7-5,0 0,0-1,-1 0,0-1,-1-1,0 0,6-9,5-10,-1 0,-2-2,-2 0,-1-2,-1 1,-2-2,-1 0,-2-1,-2 0,-1 0,-1-13,0-7,-3-1,-3 1,-1 0,-4-1,-2 1,-2 0,-8-19,7 34,2 6,-1 1,-2 0,-2 0,-1 1,-5-8,16 39,0-1,0 1,0 0,0 0,-1 0,0 0,1 0,-2 0,3 2,1 1,-1-1,0 1,0-1,0 1,0-1,0 1,0-1,0 1,0 0,0 0,0-1,0 1,0 0,0 0,0 0,0 0,0 0,0 0,0 1,-1 0,0 0,0 0,0 1,0-1,0 1,0 0,1 0,-1-1,1 1,-1 0,1 0,0 1,0-1,0 0,0 0,0 0,0 1,1-1,-1 0,1 1,-1-1,1 1,-3 14,0 1,2 0,0-1,1 1,1 0,1 11,7 34,6 12,-8-41,10 38,3 0,20 46,63 132,-85-208,25 58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32.0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0,'4'108,"6"0,5 7,-4-27,17 93,-10-74,1 56,-18-128,1 4,-1-37,0-6,2-22,3-34,-3 16,1 0,3 1,2-1,13-41,-18 74,0 0,1 0,0 1,1-1,0 1,0 0,1 1,1-1,-1 2,1-1,1 1,0 0,0 0,0 1,1 1,0 0,1 0,-1 1,1 0,0 1,1 0,-4 1,0 1,0 0,1 1,-1-1,1 2,-1-1,1 1,-1 1,1 0,-1 0,1 0,-1 1,0 0,0 1,0 0,0 0,0 1,0 0,-1 0,3 2,0 2,-1-1,0 2,0-1,-1 1,0 0,-1 1,0 0,0 0,-1 0,0 1,-1 0,-1 0,1 1,-1 3,2 5,-2 1,-1 0,0 0,-2 0,0 0,-1 0,-2 0,0 0,-1 0,-1 0,-1 0,0-1,-2 0,0 0,-2-1,0 0,-1 0,-1-1,0 0,-2-1,0-1,-1 0,0 0,-1-2,-6 5,13-13,1-1,-1 1,-1-2,1 1,-1-1,1 0,-1-1,0 0,0 0,-1-1,1 0,0-1,-1 0,1 0,-9-1,7-1,0-1,0 0,0-1,0 0,0 0,0-1,1 0,0-1,0 0,0-1,1 0,0-1,-2-1,0-1,-1-1,2 0,0-1,0 0,-8-12,15 18,-1 0,1 0,0-1,1 1,-1-1,1 1,0-1,1 0,0 0,-1 0,2 0,-1 0,1 0,0 0,0-5,12-28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33.1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 1,'-4'11,"0"0,1 0,0 0,1 0,0 1,1-1,0 1,1 10,-1 8,-1 14,2 0,1 1,7 34,-5-60,1 0,0 0,2-1,0 0,1 0,0 0,2-1,0 0,11 15,-15-25,0-1,0-1,0 1,0-1,1 0,0 0,0 0,0-1,1 0,5 3,-9-6,1 1,-1-1,1 0,0 0,-1-1,1 1,0-1,0 1,-1-1,1-1,0 1,0 0,-1-1,1 0,0 0,-1 0,1 0,-1 0,1-1,-1 0,1 1,1-3,4-3,1-1,-1 0,-1-1,0 0,0 0,-1-1,0 0,0 0,-1-1,0 0,-1 0,-1 0,0-1,0 1,1-11,5-21,-2-1,-3 0,1-31,-2-10,-4-5,7 161,8 75,32 133,-9-144,34 76,-21-65,-42-119,5 13,-2 0,2 21,-12-52,0 1,-1 0,0 0,0 1,-2-1,1 0,-1 0,0 0,-1 0,0-1,-1 1,-3 7,4-13,0 0,0 0,0 0,0-1,-1 1,0-1,0 1,0-1,0 0,0 0,-1 0,0-1,1 1,-1-1,0 0,0 0,0 0,-3 1,-1-2,1 1,-1-1,0 0,1 0,-1-1,0 0,1-1,-1 1,1-1,-5-2,-13-3,1-2,0-1,1 0,0-2,0-1,-4-4,-3-2,1-2,2-1,0-1,-12-14,-16-23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34.5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0,'0'10,"0"20,0 27,0 19,5 9,1-1,4-1,5-1,5 3,3-3,2-3,-3 0,-6-24,-4-34,-6-21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35.3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43,'5'-4,"-1"1,1-1,-1 1,1 1,0-1,0 1,0-1,0 1,0 1,1-1,0 1,61-9,-49 8,0 2,1 0,-1 1,0 1,0 1,0 0,0 1,0 1,-1 1,5 3,-14-6,-2 0,1 0,0 1,-1-1,1 2,-1-1,0 1,-1 0,1 0,-1 0,0 1,0 0,-1 0,0 0,0 1,0-1,-1 1,1 0,-2 0,1 0,-1 0,0 0,-1 1,0-1,0 1,0 0,-2 1,0-1,0 0,-1 0,0 0,0 0,-1 0,0 0,0-1,-1 1,0-1,0 0,-1 0,0 0,0-1,0 0,-1 0,-5 4,-8 7,0-1,-2-1,0 0,0-2,-4 1,13-8,1 0,-1 0,0-1,-1-1,1 0,-1-1,-6 1,10-5,12-1,15-5,-7 4,0 1,0 1,1-1,-1 2,1-1,-1 2,0-1,1 2,-1-1,0 2,0-1,0 2,0-1,-1 2,1-1,-1 1,0 1,0 0,-1 0,0 1,0 0,0 0,-1 1,0 1,-1-1,0 1,0 0,-1 1,0-1,0 1,-1 1,-1-1,3 8,-4-8,0 1,0-1,-1 1,-1 0,0 0,0 0,-1 0,-1 0,0 0,0 0,-1-1,0 1,-1 0,0-1,-1 1,0-1,0 0,-1 0,-1-1,-2 4,1-3,1-1,-1 0,-1 0,0-1,0 0,-1 0,0-1,0 0,0-1,-1 0,0 0,0-1,-1-1,1 1,-1-2,0 1,0-2,-1 1,-5-1,11-1,1-1,-1 1,1-1,-1 0,0-1,1 0,0 0,-1 0,1 0,-1-1,1 0,0 0,0 0,0-1,0 1,1-1,-1 0,-1-2,-14-23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35.9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1 301,'18'0,"1"-2,-1 0,0-1,0-1,0-1,0 0,-1-2,0 0,0 0,12-9,-20 11,-1 0,1 0,-1-1,0 0,-1-1,1 0,-1 0,-1-1,1 1,-1-1,-1-1,0 1,0-1,0 0,-1 0,0 0,-1-1,0 1,-1-1,0 0,-1 6,-1 1,0 0,0 0,0-1,0 1,0 0,-1-1,1 1,-1 0,0 0,0 0,0 0,-1-1,1 2,-1-1,0 0,0 0,1 0,-3-1,2 2,0 1,0-1,0 1,0-1,-1 1,1 0,0 0,0 0,-1 0,1 0,-1 1,1-1,-1 1,1 0,-1-1,1 1,-1 0,1 1,-1-1,1 0,-1 1,1-1,-1 1,1 0,-2 1,-4 1,0 1,1 1,-1-1,1 1,0 0,1 1,-1 0,1 0,0 0,0 1,1 0,0 0,0 0,1 1,-2 4,-5 10,1 1,1 0,2 0,-6 24,8-21,0 0,2 0,0 0,2 0,1 0,1 0,4 18,-3-34,0 0,1 0,0 0,0-1,1 1,0-1,1 0,0 0,5 6,-6-10,0 0,0 0,1 0,0-1,0 0,1 0,-1 0,1-1,-1 1,1-1,0-1,1 1,-1-1,0 0,4 0,45 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36.5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0,'3'5,"1"0,-2 1,1-1,-1 1,0 0,0-1,0 1,-1 0,0 0,0 0,0 5,3 12,32 143,31 166,-65-311,-4-24,-5-33,4 11,1-1,2 1,0 0,2 0,0 0,2 0,1 0,3-9,-2 16,0 1,1 0,0 1,2-1,0 1,1 1,0 0,1 0,1 1,0 1,14-12,-18 17,1 1,0 1,0 0,1 0,-1 1,1 0,5-1,-12 4,0 1,1 0,-1 0,1 0,0 0,-1 1,1 0,0-1,-1 1,1 0,0 1,-1-1,1 1,0 0,-1 0,1 0,-1 0,0 0,1 1,-1 0,0-1,0 1,3 2,-1 1,-1 0,0 0,0 0,0 0,-1 1,1-1,-1 1,-1 0,1 0,-1 0,0 0,0 0,0 4,3 16,-1 1,-1 18,-3-45,12 143,-3-90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37.2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1,'5'13,"1"14,-1 15,4 15,5 11,13-7,3-13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4:57.3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 28,'-4'-14,"-2"6,0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38.2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246 587,'0'-2,"-2"1,1 0,0-1,0 1,0 0,0 0,-1 0,1 0,-1 0,1 0,-1 0,1 0,-1 1,1-1,-1 1,0-1,1 1,-1-1,0 1,1 0,-1 0,0 0,1 0,-1 0,0 0,1 0,-1 1,0-1,1 1,-1-1,-1 1,-3 1,0 0,0 1,1-1,-1 1,1 0,-1 1,1-1,-2 2,-4 6,0 1,1-1,0 2,1-1,1 1,0 1,0-1,0 5,-5 10,2 1,1 0,-5 23,11-37,1-1,1 1,0 0,1 0,0 0,1 0,1-1,0 1,2 4,-3-17,1 1,-1-1,1 1,0-1,0 0,0 1,0-1,0 0,0 0,1 1,-1-1,1 0,-1 0,1-1,0 1,0 0,0 0,0-1,0 0,0 1,0-1,0 0,1 0,-1 0,0 0,1 0,1-1,-1 0,0 0,0 0,0-1,0 1,0-1,0 1,1-1,-1 0,-1-1,1 1,0 0,0-1,0 0,-1 1,1-1,-1 0,1 0,-1-1,0 1,0 0,8-10,-1 1,-1-1,1 0,-2-1,0 0,-1 0,0 0,-1-1,0 0,1-6,4-25,-1 1,1-35,-5 12,-3 0,-3 0,-3-8,-27-199,13 129,15 127,4 40,21 101,23 63,-4-18,85 432,-112-543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39.1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60 0,'-6'11,"1"0,-1 0,2 0,-1 1,1-1,1 1,1 0,-1 0,2 0,-1 6,1 1,1 1,0-1,2 0,0 1,1-1,2 4,-1-9,0-1,1 0,0-1,1 1,0-1,1 0,0-1,2 2,-7-10,0 0,0 0,0-1,0 1,1-1,-1 1,1-1,0 0,-1 0,1 0,0 0,0-1,0 1,0-1,1 0,-1 0,0 0,0 0,1 0,-1-1,1 0,-1 0,0 0,1 0,-1 0,1 0,-1-1,0 0,1 1,-1-1,0-1,0 1,0 0,3-2,0-2,0 0,0 0,0 0,-1-1,0 1,0-1,0-1,-1 1,0-1,0 1,0-1,-1 0,0-1,-1 1,2-7,5-19,-1 0,2-32,-10 61,14-131,-8 115,-5 20,0 0,-1 1,1-1,0 0,-1 1,1-1,-1 0,1 1,-1-1,1 1,-1-1,1 1,-1-1,0 1,1-1,-1 1,1-1,-1 1,0 0,0-1,1 1,-1 0,0-1,0 1,0-1,0 1,0 0,0 0,51 149,-8 1,-2 17,-24-96,-3 1,-4 0,-2 1,-3 33,-5-95,-1 0,0-1,-1 1,0-1,-1 1,-1-1,1 0,-1 0,-1 0,0 0,-5 6,5-10,-1 0,1 0,-1 0,0-1,-1 1,0-2,0 1,0-1,0 0,-1 0,0-1,0 0,0-1,-1 0,-3 1,-4 0,0-1,0-1,0-1,-1 0,1-1,0 0,0-2,0 0,0-1,0 0,0-1,0-1,1 0,0-2,0 1,1-2,0 0,-3-3,-37-28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43.1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32,'0'-13,"0"-6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44.3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287 22,'16'-4,"-15"4,-1-1,0 1,0 0,0 0,0 0,0-1,1 1,-1 0,0 0,0-1,0 1,0 0,0 0,0-1,0 1,0 0,0 0,0-1,0 1,0 0,0 0,0-1,0 1,0 0,0 0,0-1,0 1,-1 0,1 0,0 0,0-1,0 1,0 0,0 0,-1 0,1-1,-1 0,0 0,-1 0,1 1,-1-1,1 0,0 0,-1 1,1-1,-1 1,0-1,1 1,-1 0,1-1,-1 1,0 0,1 0,-1 0,0 0,1 1,-1-1,0 0,-10 3,1 1,-1 0,1 1,0 0,0 0,0 1,1 1,0 0,0 0,1 1,0 0,0 0,-2 4,-2 3,0 1,1-1,1 2,0 0,1 0,1 1,1 0,0 1,2 1,0-1,2 0,0 1,1 0,1 0,1 0,1 18,1-25,0 0,0 0,2-1,-1 1,2 0,0-1,0 0,1 1,1-2,0 1,0-1,4 4,-8-11,0-1,1 0,-1 0,1 0,0-1,0 1,0-1,0 1,0-1,1 0,-1 0,1 0,-1-1,1 1,0-1,-1 0,1 0,0 0,0-1,0 1,4-1,-4 0,1-1,0 0,-1 0,1-1,-1 1,1-1,-1 0,0 0,0 0,1-1,-2 0,1 1,0-1,0-1,-1 1,0 0,3-4,3-5,0 0,-1-1,0 0,-1 0,-1-1,0 0,-1 0,0-1,-1 0,2-12,2-26,-2 0,-2-25,1-8,0 64,-5 22,0 0,0 0,0-1,0 1,0 0,1 0,-1 0,0 0,0 0,0 0,0 0,1 0,-1 0,0 0,0 0,0 0,0 0,1 0,-1 0,0 0,0 0,0 0,0 0,1 0,-1 0,0 0,0 0,0 0,0 0,1 0,-1 0,0 0,0 0,0 1,0-1,0 0,0 0,1 0,-1 0,0 0,0 0,0 1,0-1,0 0,0 0,0 0,0 0,0 0,0 1,0-1,0 0,0 0,15 40,33 118,6-2,44 81,-70-184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45.0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50,'6'20,"-2"-1,0 1,-1-1,-1 1,0 11,4 35,31 188,-28-218,-9-36,1 0,-1 0,0 1,0-1,0 0,0 0,0 0,0 0,0 1,1-1,-1 0,0 0,0 0,0 0,0 0,1 1,-1-1,0 0,0 0,0 0,1 0,-1 0,0 0,0 0,0 0,1 0,-1 0,0 0,0 0,0 0,1 0,-1 0,0 0,0 0,0 0,1 0,-1 0,0 0,0 0,0 0,1-1,-1 1,0 0,0 0,0 0,0 0,1 0,-1 0,0-1,0 1,0 0,0 0,0 0,0-1,0 1,1 0,-1 0,0 0,0-1,0 1,0 0,0 0,0 0,0-1,0 1,0 0,0 0,0 0,0-1,7-20,0-1,-1 0,-1-1,0-11,7-32,-2 25,1 0,3 1,3-6,-11 31,1 0,1 1,0 0,1 0,1 1,0 0,0 1,2 0,6-6,-13 14,0 0,0 0,0 1,0 0,0 0,1 0,0 1,-1 0,1 0,0 0,0 1,5-1,-8 2,1-1,0 2,-1-1,1 0,-1 1,1-1,0 1,-1 0,1 0,-1 1,0-1,1 1,-1 0,0 0,0 0,0 0,0 0,-1 0,1 1,0 0,1 1,5 9,1 0,-2 1,0 0,-1 0,0 1,-1 0,-1 0,2 8,8 36,3 38,-14-73,10 67,-4-9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45.7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260 427,'-4'0,"0"1,-1 0,1 1,0-1,0 1,0-1,1 1,-1 1,0-1,1 0,-1 1,1 0,0-1,0 1,-2 3,2-3,-18 18,2 1,1 1,0 1,2 0,0 2,2-1,1 2,1 0,2 0,0 1,2 0,1 1,1 0,-1 22,7-44,-1-1,2 1,-1 0,1-1,-1 1,2-1,-1 1,1-1,0 0,0 0,1 1,0-1,-1-3,0 0,0 0,0 0,0-1,1 1,-1-1,1 1,-1-1,1 0,0 0,0 0,0-1,0 1,0-1,0 1,0-1,1 0,-1 0,0 0,1-1,-1 1,1-1,1 0,4-1,0 0,0 0,-1-1,1 0,0 0,-1-1,0 0,1-1,-2 0,1 0,0 0,-1-1,0-1,0 1,0-1,0 0,-1-1,10-9,-1-1,-1 0,-1-1,0-1,-2 0,3-6,-2-1,-1-1,-1 0,-2 0,0-1,-2 0,-1-1,-1 1,-2-1,-1-21,-4-41,-4 0,-9-36,15 122,-2-23,-2 0,0 0,-2 0,-1 1,-2 0,-2 8,2 15,9 5,0 0,0 1,-1-1,1 0,0 1,0-1,0 1,0 0,1-1,-1 1,0 0,1-1,-1 1,1 0,-1 0,1 0,0 1,-5 28,2-1,1 1,1 0,1 0,2 0,3 12,8 36,20 73,5-25,5-1,34 62,-43-110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47.1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23,'4'-13,"7"4,0 21,-1 28,-2 15,-3 12,3 8,-1 1,0 0,1 5,1 3,-2 1,3-2,13-18,2-21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47.8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0,'4'5,"-1"0,0 0,0 0,0 0,0 0,-1 1,0-1,0 1,-1-1,1 1,-1 0,-1-1,1 3,2 6,27 191,-4 48,6 53,-26-278,-6-28,0 0,0 1,0-1,0 0,0 0,0 0,0 1,0-1,0 0,0 0,1 0,-1 1,0-1,0 0,0 0,0 0,0 1,0-1,1 0,-1 0,0 0,0 0,0 0,0 1,1-1,-1 0,0 0,0 0,1 0,-1 0,0 0,0 0,0 0,1 0,-1 0,0 0,0 0,1 0,-1 0,0 0,0 0,0 0,1 0,1-3,0 0,-1 0,1 0,0-1,-1 1,0 0,0-1,0 1,0-4,30-132,-20 79,4 0,8-21,-16 62,0 1,1 1,1-1,0 1,1 1,1 0,1 0,0 1,9-7,-15 15,1 1,0 1,0-1,1 1,-1 0,1 0,8-2,-14 6,1 0,-1 0,0 0,1 0,-1 1,0 0,1-1,-1 1,1 0,-1 0,1 0,-1 0,0 1,1-1,-1 1,0-1,1 1,-1 0,0 0,1 0,-1 0,0 0,0 0,0 1,0-1,0 1,-1 0,1-1,0 1,0 1,3 4,-1 0,0 0,0 0,-1 0,0 0,0 1,-1-1,0 1,0 0,-1 0,8 84,-7-65,2 91,-4-68,2-1,2 1,2-1,2-1,5 10,-1-26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48.3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1 197,'4'3,"1"-1,0 0,-1 0,1 0,0 0,0-1,0 0,0 0,1 0,-1-1,0 0,0 0,0 0,0 0,5-2,1 0,0 0,0-1,-1 0,1-1,-1 0,9-6,-8 4,-1 0,1-1,-1 0,-1-1,1 0,-1-1,-1 1,0-2,0 1,-1-1,0-1,0 1,-1-1,-1 0,4-9,-9 19,1-1,-1 0,0 1,1-1,-1 0,0 0,0 1,0-1,0 0,0 1,0-1,-1 0,1 1,0-1,-1 0,0-1,-8 0,-7 12,7 0,0 0,0 1,2 0,-1 0,1 1,0-1,1 2,1-1,-14 30,-8 28,18-44,1 1,0-1,2 1,1 1,2-1,0 1,1 16,3-36,-1 1,1 0,1-1,-1 1,1 0,0-1,1 0,0 1,0-1,1 0,-1-1,5 5,-4-6,0 0,1 0,-1-1,1 0,1 0,-1 0,0-1,1 0,0 0,0 0,0 0,0-1,0 0,0-1,0 1,1-1,0 0,9 0,0 0,0-1,0-1,0 0,0-1,0-1,-1-1,6-2,52-16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48.8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21,'9'0,"12"0,20 0,18 0,11 0,7 0,5 0,-3-4,-2-2,0 0,-13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4:57.8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1,'0'4,"0"16,0 21,0 23,0 9,0 5,0 3,0 11,5 7,5-4,2-18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49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0,'4'9,"2"17,0 21,-2 12,0 10,-2 6,-1-1,4 1,5 2,2 0,3 1,3 14,8 19,3-1,-2-24,-11-39,-12-42,-8-21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0.1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28,'9'-5,"17"-1,12 1,14 0,16 2,9 1,11 1,3 1,-10 13,-18 14,-19 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0.5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98,'9'9,"16"3,18-5,14-8,12-9,17-7,20-4,5-5,-6-1,-22 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1.0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0,'0'12,"-1"90,5 0,4 0,7 17,-6-95,-9-24,0 0,0 1,0-1,1 0,-1 0,0 0,0 0,1 0,-1 0,0 1,1-1,-1 0,0 0,0 0,1 0,-1 0,0 0,0 0,1 0,-1 0,0-1,1 1,-1 0,0 0,0 0,1 0,-1 0,0 0,0 0,1-1,-1 1,0 0,0 0,0 0,1-1,-1 1,0 0,0 0,0-1,0 1,1 0,2-6,1 0,-1-1,0 1,-1-1,2-3,16-57,-10 32,1 1,4-5,-12 30,2 0,-1 1,1 0,0-1,1 2,0-1,0 1,0 0,1 0,2-1,-7 6,-1 1,1 0,-1-1,1 1,-1 0,1 0,0 0,0 0,0 0,0 0,-1 0,1 1,0-1,0 1,0-1,0 1,1 0,-1 0,0 0,0 0,0 0,0 0,0 1,0-1,0 1,0-1,0 1,0 0,0 0,-1 0,1 0,0 0,0 0,-1 0,1 0,-1 1,1-1,-1 1,0-1,1 1,-1 0,0-1,0 1,0 0,0 0,5 10,0 1,-1-1,0 1,-1 0,-1 0,1 7,12 90,-9-59,5 20,2-19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1.5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1,'9'4,"3"16,4 26,-1 28,11 37,5 23,-3 1,-1-12,-5-15,-3-11,-3-9,-15-20,-6-21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1.9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406 0,'14'1,"-13"2,-24 5,9-3,-24 9,0 2,2 1,0 2,-20 15,39-23,1 0,1 2,0-1,0 2,1 0,1 1,0 0,2 1,-1 1,-3 8,11-17,0 0,1 0,0 0,1 0,0 1,0-1,0 1,1-1,1 1,-1-1,1 1,1 0,0-1,0 1,1-1,0 1,0-1,1 0,0 0,0 0,1 0,0 0,0-1,1 1,0-1,0-1,1 1,0-1,0 0,0 0,5 3,6 2,-1 0,1-1,1-1,0 0,0-1,1-1,0-1,8 1,21 3,1-1,37 0,-3-3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3.3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 0,'0'9,"-5"17,-5 26,-2 13,2 9,2 6,3 2,2 20,1 14,6 5,3-4,-1-30,-1-45,-2-42,0-22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4.0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18,'0'-9,"0"1,2 14,1 12,7 17,0 0,3-1,0 0,3-1,8 14,-12-26,1-1,1 0,1-1,0 0,1-1,1-1,1 0,12 7,-24-19,0-1,1 0,-1 0,1-1,0 0,0 0,0 0,0-1,1 0,-1-1,2 1,-5-2,0 0,0 0,-1 0,1-1,0 1,0-1,0 0,-1 0,1 0,0-1,-1 1,1-1,-1 0,0 0,1 0,-1 0,0-1,0 1,-1-1,1 0,0 0,0 0,5-9,0 0,0-1,-1 0,-1 0,0 0,-1-1,0 1,-1-1,1-8,5-32,2-50,-4 36,-4 42,-4 26,0 0,0 0,0 0,0 0,1 0,-1 0,0 0,0 1,0-1,0 0,0 0,0 0,0 0,0 0,0 0,0 0,1 0,-1 0,0-1,0 1,0 0,0 0,0 0,0 0,0 0,0 0,0 0,0 0,0 0,1 0,-1 0,0 0,0 0,0 0,0 0,0 0,0 0,0 0,0-1,0 1,0 0,0 0,0 0,0 0,0 0,0 0,0 0,0 0,0 0,0 0,0-1,0 1,0 0,0 0,3 38,5 145,13 43,34 184,-36-281,-9-58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4.8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216 12,'-1'-1,"-1"-1,0 1,0 0,0 0,0 0,0 0,0 0,0 1,0-1,0 0,0 1,0 0,0-1,-1 1,1 0,0 0,0 0,0 1,0-1,0 0,-1 1,1-1,0 1,0 0,0 0,0 0,0 0,1 0,-1 0,-7 4,1 0,0 0,0 1,1 0,0 1,0 0,-3 4,0 1,1 0,1 0,0 1,1 0,0 1,1 0,1 0,0 0,-2 13,1-1,1 0,1 1,1-1,2 1,1 18,0-38,1 0,0 0,0 0,1 0,0-1,0 1,0-1,1 1,0-1,0 0,0 0,1 0,2 2,-4-6,-1 0,1-1,0 1,-1-1,1 1,0-1,0 0,0 1,0-1,0 0,0-1,1 1,-1 0,0-1,0 1,1-1,0 1,0-1,0-1,0 1,0-1,0 1,0-1,0 0,0 0,0 0,0-1,0 1,-1-1,1 1,0-1,-1 0,0 0,2-1,3-4,0-1,0 0,0-1,-1 0,0 0,-1 0,0-1,0 1,-1-1,0 0,-1-1,2-7,4-25,-1 0,0-23,-6 49,15-137,-11 131,-6 23,0 0,0 0,0 0,1 0,-1 0,0 0,0 0,0 0,1 0,-1 0,0 0,0 0,0 0,1 0,-1 0,0 0,0 0,0 0,0 0,1 0,-1 0,0 0,0 0,0 0,0 0,1 0,-1 0,0 0,0 1,0-1,0 0,1 0,-1 0,0 0,0 0,0 1,0-1,0 0,0 0,0 0,0 0,0 1,0-1,1 0,-1 0,0 0,0 1,0-1,0 0,0 0,11 40,6 47,-7-32,2 0,8 18,-15-59,0 1,1-1,1 0,0 0,1 0,0-1,1-1,1 1,0-2,7 8,22 11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5.2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254 0,'-9'0,"-12"14,-20 22,-8 23,0 19,9 15,10 5,15-6,24-8,28-20,26-24,16-29,-6-24,-11-25,-15-18,-17-18,-12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4:58.5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0,'0'14,"0"17,0 13,0 13,0 9,5 8,1 0,0 0,-2 2,4-21,0-20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5.8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0,'6'26,"0"1,-1 0,-2 0,0 23,3 25,73 480,-63-409,-15-144,-1-1,0 1,0 0,1 0,-1 0,1-1,-1 1,1 0,0-1,0 1,0 0,0-1,0 1,0-1,-1-1,1 1,-1-1,1 0,-1 0,0 0,1 0,-1 0,1 0,-1 0,0 0,1 0,-1 0,0 0,1 0,-1 0,1 0,-1 0,0 0,1-1,-1 1,0 0,1 0,-1 0,0-1,1 1,-1 0,0 0,1-1,-1 1,0 0,0 0,1-1,-1 1,0 0,0-1,5-6,-1 1,-1-1,1 0,-1-1,1-2,31-94,-24 66,2 0,1 1,2 0,11-15,-22 43,0 2,1-1,0 1,0-1,0 2,1-1,4-2,-10 8,0 0,1-1,-1 1,1 0,0 0,-1 1,1-1,0 0,0 0,-1 1,1-1,0 1,0 0,0-1,0 1,0 0,0 0,-1 0,1 0,0 1,0-1,0 0,0 1,-1 0,1-1,0 1,0 0,-1 0,1 0,0 0,-1 0,1 0,-1 0,0 0,1 1,-1-1,0 1,0-1,1 2,4 5,-2 0,1 1,-1-1,0 1,0 0,-1 0,-1 1,1-1,0 8,2 22,0 32,-4-52,2 69,-4-56,2 0,1-1,2 1,6 24,-9-49,2-1,-1 1,1-1,0 1,0-1,1 1,17 17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6.1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1,'4'9,"2"21,5 18,-1 20,0 12,-4 5,-1-3,-3-14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6.4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21,'0'-9,"0"-2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7.0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 1,'-2'160,"-1"-23,6 1,9 25,-7-141,-5-22,0 0,0 0,0 0,0 0,0 1,0-1,0 0,0 0,0 0,0 0,0 0,0 0,0 0,0 0,0 0,0 1,0-1,0 0,0 0,0 0,1 0,-1 0,0 0,0 0,0 0,0 0,0 0,0 0,0 0,0 0,0 0,1 0,-1 0,0 0,0 0,0 0,0 0,0 0,0 0,0 0,0 0,1 0,-1 0,0 0,0 0,0 0,0 0,0 0,0 0,0 0,0 0,0 0,0 0,1 0,-1 0,0 0,0-1,0 1,0 0,0 0,0 0,0 0,0 0,0 0,0 0,0 0,0 0,0-1,0 1,9-33,-8 29,15-86,-3 16,3-3,-10 56,0 1,1-1,2 1,0 1,10-17,-15 29,0 0,1 1,0-1,1 1,-1 1,1-1,0 1,1 0,4-3,-8 6,-1 1,0 0,0 0,0 0,1 0,-1 0,0 1,1-1,-1 1,1-1,-1 1,1 0,-1 0,1 0,-1 1,0-1,1 0,-1 1,1 0,-1-1,0 1,1 0,-1 0,0 0,0 1,0-1,0 0,0 1,0-1,0 1,0 0,1 1,2 4,0 0,0 0,-1 0,0 0,0 1,0-1,-1 1,0 0,-1 0,0 1,0-1,4 23,-2 0,-1 11,-2-35,4 105,-9 89,2-161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7.4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23 135,'9'0,"11"-14,13-13,-1-16,-18 4,-21 27,-14 29,-3 25,-2 18,3 18,5 13,7 1,13-7,21-18,19-29,16-26,12-28,-6-11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7.9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0,'0'14,"0"17,0 13,0 12,0 10,0 8,0 0,0-13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8.3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66,'10'-4,"15"-6,14-2,17-3,13 1,-5 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58.9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44 0,'-3'79,"-7"31,2-28,-7 42,10-103,5-21,0 0,0 0,0 0,0 0,0 0,0 0,1-1,-1 1,0 0,0 0,0 0,0 0,0 0,0 0,0 0,0 0,0 0,0 0,-1-1,1 1,0 0,0 0,0 0,0 0,0 0,0 0,0 0,0 0,0 0,0 0,0 0,0-1,0 1,0 0,0 0,0 0,0 0,-1 0,1 0,0 0,0 0,0 0,0 0,0 0,0 0,0 0,0 0,0 0,-1 0,1 0,0 0,0 0,0 0,0 0,0 0,0 0,0 0,0 0,3-39,1 16,0-1,2 1,1 1,1-1,1 1,1 1,5-9,-14 28,1 0,-1 1,0-1,1 0,-1 1,1-1,-1 1,1-1,0 1,-1 0,1 0,0-1,0 2,1-2,-2 2,0 0,-1 0,1 0,0 0,0 0,0 0,0 0,0 0,0 0,0 0,0 0,0 1,0-1,0 0,0 1,-1-1,1 1,0-1,0 1,0-1,-1 1,1 0,4 4,0 1,-1-1,0 1,0 0,-1 1,1-1,0 4,13 21,-16-30,0 1,0-1,0 1,0-1,0 0,1 1,-1-1,0 0,1 0,-1 0,1 0,-1 0,1 0,-1 0,1 0,0-1,0 1,-1-1,1 1,0-1,0 0,-1 0,1 1,0-1,0 0,0-1,-1 1,1 0,0-1,0 1,-1 0,1-1,4-2,-1-1,1 0,-1 1,0-2,-1 1,1 0,-1-1,1 0,11-12,-15 16,-1 0,1 0,0 1,0-1,-1 0,1 1,0-1,0 1,0-1,0 1,0-1,0 1,0-1,0 1,0 0,0 0,0-1,0 1,0 0,0 0,0 0,0 0,0 0,0 1,0-1,0 0,0 0,1 1,-1 0,0 0,1 0,-1 0,0 1,0-1,0 0,0 1,0-1,0 0,0 1,0-1,-1 1,1-1,0 2,2 8,0 1,0 0,-1 0,0 5,-1-14,4 55,-2-2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1:07.1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0,'0'13,"6"23,3 31,5 23,1 21,4 6,-1 0,-4 7,-5 1,-2-33,-4-33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1:08.0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40,'6'-13,"22"-4,24 8,23 10,18 13,11 10,8 19,-9 23,-22 18,-43 8,-42 0,-33-1,-28 1,-29-1,-18-4,10-16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4:59.2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367 4,'1'-1,"-1"1,1 0,-1-1,1 1,0 0,-1 0,1-1,-1 1,1 0,-1 0,1 0,0 0,-1 0,1 0,-1 0,1 0,0 0,-1 0,1 0,-1 0,1 0,-1 0,1 1,0-1,-1 0,1 0,-1 1,1-1,-1 0,1 1,-1 0,0 1,-1-1,1 0,0 0,-1 1,1-1,-1 0,1 0,-1 0,0 0,0 0,1 0,-1 0,0 0,0 0,0 0,0 0,-38 36,-1-1,-1-3,-2-1,-7 1,-33 27,73-54,1 1,0 1,1-1,0 1,0 1,-5 6,11-12,1 0,-1 0,1 0,0 0,-1 0,1 0,1 0,-1 0,0 0,1 1,0-1,-1 0,1 0,0 0,1 1,-1-1,1 0,-1 0,1 0,0 1,0-1,0 0,1 0,-1-1,1 2,11 17,0-1,1 0,1-1,0-1,10 8,94 84,-93-87,19 16,2-2,1-2,51 26,-34-27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1:09.0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68 1,'-6'6,"-22"15,-5 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2:54.7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143 0,'0'26,"0"27,0 42,-7 19,-7 21,-3 7,-4 4,-5 4,-4-6,9-39,14-57,16-56,5-26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2:55.4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7,'13'-6,"16"10,17 30,6 28,1 17,-2 13,-10 11,-12 0,-11 2,-8 2,-6-5,2-25,1-27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2:56.1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328 1,'-13'0,"-16"0,-23 0,-22 0,-10 0,8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9:58.7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843 0,'-13'0,"-23"0,-24 0,-22 7,-22 1,-6 0,-3-2,-1-1,-1-2,19-2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9:59.2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0,'19'7,"7"20,-2 26,-4 16,-6 21,1 22,-2 10,-3-3,-4-2,-2-22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9:59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382 1,'-13'0,"-29"0,-21 0,-18 0,-15 0,10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30:00.3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1,'0'12,"0"18,7 22,1 22,0 10,-2-8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30:01.0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0,'6'13,"2"16,0 30,-1 23,4 10,0 9,-2 7,5-3,5-26,0-26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30:01.3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0,'6'19,"3"20,-1 21,4 26,1 11,-2 9,3 4,0-15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4:45:00.6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0 339,'1'3,"-1"1,1 0,0-1,-1 1,2-1,-1 1,0-1,1 0,-1 1,1-1,0 0,0 0,0 0,1 0,-1-1,1 1,-1-1,1 1,0-1,0 0,0 0,0 0,3 1,4 2,-1-1,1 0,0 0,1-1,-1 0,1-1,7 1,-1-2,-1-1,1 0,0-1,-1 0,1-2,-1 0,0-1,0 0,0-2,0 0,-1 0,0-1,2-3,-1 1,-1 0,1-2,-2 0,0-1,0 0,-1-1,0-1,-2 0,1 0,-2-1,8-14,-14 22,0 0,-1 0,0-1,0 1,-1-1,0 0,-1 1,1-1,-1 0,-1 0,0 0,0 0,0 0,-1 1,-1-7,0 9,1-1,-1 2,0-1,-1 0,1 0,-1 1,0-1,0 1,0 0,-1 0,0 0,1 0,-1 0,-1 1,1 0,0 0,-1 0,0 0,1 1,-1 0,0 0,0 0,-3 0,0 0,-1 0,1 0,-1 1,0 0,1 0,-1 1,0 1,0-1,1 1,-1 1,0-1,1 2,0-1,-1 1,1 0,0 1,0 0,1 0,-1 1,1 0,0 0,0 0,1 1,-1 0,-2 5,-4 3,1 1,1 0,1 1,0 0,1 0,0 1,2 0,0 1,1 0,1 0,-2 12,2-1,1 1,2 0,1 0,1 0,2 0,1 0,1 0,2 0,5 13,-6-22,2 0,1 0,1 0,0-1,2-1,0 0,1 0,1-1,1-1,0 0,1-1,1 0,3 1,-10-10,0-1,1 0,0 0,0-1,0 0,1 0,-1-1,1-1,0 0,0 0,0-1,1-1,-1 0,1 0,8-2,1 0,-1-1,0-1,0-1,0 0,0-2,4-2,51-20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30:01.7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573 52,'-6'-12,"-22"-5,-24 1,-30 9,-12 13,-11 11,-5 3,15-2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30:02.0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601 0,'-6'13,"-28"11,-27 7,-16-2,-20 2,-12-6,-8 0,17-5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1:07.1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0,'0'13,"6"23,3 31,5 23,1 21,4 6,-1 0,-4 7,-5 1,-2-33,-4-33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1:08.0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40,'6'-13,"22"-4,24 8,23 10,18 13,11 10,8 19,-9 23,-22 18,-43 8,-42 0,-33-1,-28 1,-29-1,-18-4,10-16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21:09.0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68 1,'-6'6,"-22"15,-5 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36:28.3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655 188,'2'-5,"-1"0,1 0,-1 0,0-1,0 1,0 0,-1 0,0-1,0 1,0 0,-1 0,1-1,-1 1,-1 0,1 0,-1 0,1 0,-2 0,1 0,0 1,-1-1,0 1,0-1,0 1,-1 0,1 0,-1 1,0-1,-1 0,-3-1,0 0,0 0,-1 0,1 1,-1 0,0 1,0 0,-1 1,1-1,0 2,-1-1,0 2,1-1,-1 1,-7 1,-1 1,0 2,-1 0,1 1,1 1,-1 0,1 1,0 1,1 1,0 0,0 1,1 1,0 0,1 2,0-1,1 1,1 1,-5 7,-5 7,2 0,2 2,0 0,2 1,1 0,2 1,1 1,1 0,2 2,2-7,2 0,1 1,1 0,2-1,0 1,2 0,2 0,0 0,2-1,1 0,8 23,-9-34,2 0,0 0,1-1,0 0,1-1,1 0,1 0,0-1,1-1,0 0,1 0,0-1,1-1,1 0,-1-1,2 0,-1-1,1-1,6 1,-6-3,0-1,0 0,0-1,1-1,-1-1,1 0,0-1,-1-1,1 0,0-2,-1 0,5-1,0-2,0-1,-1 0,0-2,0 0,-1-2,0 0,-1-1,0-1,6-5,14-14,-2-2,-1-2,-1 0,8-16,32-44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36:28.8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0,'0'7,"0"26,6 28,9 22,1-2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36:29.7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0,'7'13,"1"17,7 22,0 21,-2 12,-4-16,-2-19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36:30.1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1 217,'6'0,"22"-13,24-16,23-17,11-6,11 5,-6 18,-24 31,-24 17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1T05:36:30.4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1 120,'19'0,"25"-12,18-18,17-10,-4 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1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1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7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0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9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8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8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2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4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7787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0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3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b="1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slide" Target="slide1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slide" Target="slide15.xml"/><Relationship Id="rId5" Type="http://schemas.openxmlformats.org/officeDocument/2006/relationships/image" Target="../media/image8.png"/><Relationship Id="rId4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117" Type="http://schemas.openxmlformats.org/officeDocument/2006/relationships/customXml" Target="../ink/ink59.xml"/><Relationship Id="rId21" Type="http://schemas.openxmlformats.org/officeDocument/2006/relationships/customXml" Target="../ink/ink11.xml"/><Relationship Id="rId42" Type="http://schemas.openxmlformats.org/officeDocument/2006/relationships/image" Target="../media/image27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45.xml"/><Relationship Id="rId112" Type="http://schemas.openxmlformats.org/officeDocument/2006/relationships/image" Target="../media/image62.png"/><Relationship Id="rId133" Type="http://schemas.openxmlformats.org/officeDocument/2006/relationships/customXml" Target="../ink/ink67.xml"/><Relationship Id="rId138" Type="http://schemas.openxmlformats.org/officeDocument/2006/relationships/image" Target="../media/image75.png"/><Relationship Id="rId154" Type="http://schemas.openxmlformats.org/officeDocument/2006/relationships/image" Target="../media/image83.png"/><Relationship Id="rId16" Type="http://schemas.openxmlformats.org/officeDocument/2006/relationships/image" Target="../media/image14.png"/><Relationship Id="rId107" Type="http://schemas.openxmlformats.org/officeDocument/2006/relationships/customXml" Target="../ink/ink54.xml"/><Relationship Id="rId11" Type="http://schemas.openxmlformats.org/officeDocument/2006/relationships/customXml" Target="../ink/ink6.xml"/><Relationship Id="rId32" Type="http://schemas.openxmlformats.org/officeDocument/2006/relationships/image" Target="../media/image22.png"/><Relationship Id="rId37" Type="http://schemas.openxmlformats.org/officeDocument/2006/relationships/customXml" Target="../ink/ink19.xml"/><Relationship Id="rId53" Type="http://schemas.openxmlformats.org/officeDocument/2006/relationships/customXml" Target="../ink/ink27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0.xml"/><Relationship Id="rId102" Type="http://schemas.openxmlformats.org/officeDocument/2006/relationships/image" Target="../media/image57.png"/><Relationship Id="rId123" Type="http://schemas.openxmlformats.org/officeDocument/2006/relationships/customXml" Target="../ink/ink62.xml"/><Relationship Id="rId128" Type="http://schemas.openxmlformats.org/officeDocument/2006/relationships/image" Target="../media/image70.png"/><Relationship Id="rId144" Type="http://schemas.openxmlformats.org/officeDocument/2006/relationships/image" Target="../media/image78.png"/><Relationship Id="rId149" Type="http://schemas.openxmlformats.org/officeDocument/2006/relationships/customXml" Target="../ink/ink75.xml"/><Relationship Id="rId5" Type="http://schemas.openxmlformats.org/officeDocument/2006/relationships/customXml" Target="../ink/ink3.xml"/><Relationship Id="rId90" Type="http://schemas.openxmlformats.org/officeDocument/2006/relationships/image" Target="../media/image51.png"/><Relationship Id="rId95" Type="http://schemas.openxmlformats.org/officeDocument/2006/relationships/customXml" Target="../ink/ink48.xml"/><Relationship Id="rId22" Type="http://schemas.openxmlformats.org/officeDocument/2006/relationships/image" Target="../media/image17.png"/><Relationship Id="rId27" Type="http://schemas.openxmlformats.org/officeDocument/2006/relationships/customXml" Target="../ink/ink14.xml"/><Relationship Id="rId43" Type="http://schemas.openxmlformats.org/officeDocument/2006/relationships/customXml" Target="../ink/ink22.xml"/><Relationship Id="rId48" Type="http://schemas.openxmlformats.org/officeDocument/2006/relationships/image" Target="../media/image30.png"/><Relationship Id="rId64" Type="http://schemas.openxmlformats.org/officeDocument/2006/relationships/image" Target="../media/image38.png"/><Relationship Id="rId69" Type="http://schemas.openxmlformats.org/officeDocument/2006/relationships/customXml" Target="../ink/ink35.xml"/><Relationship Id="rId113" Type="http://schemas.openxmlformats.org/officeDocument/2006/relationships/customXml" Target="../ink/ink57.xml"/><Relationship Id="rId118" Type="http://schemas.openxmlformats.org/officeDocument/2006/relationships/image" Target="../media/image65.png"/><Relationship Id="rId134" Type="http://schemas.openxmlformats.org/officeDocument/2006/relationships/image" Target="../media/image73.png"/><Relationship Id="rId139" Type="http://schemas.openxmlformats.org/officeDocument/2006/relationships/customXml" Target="../ink/ink70.xml"/><Relationship Id="rId80" Type="http://schemas.openxmlformats.org/officeDocument/2006/relationships/image" Target="../media/image46.png"/><Relationship Id="rId85" Type="http://schemas.openxmlformats.org/officeDocument/2006/relationships/customXml" Target="../ink/ink43.xml"/><Relationship Id="rId150" Type="http://schemas.openxmlformats.org/officeDocument/2006/relationships/image" Target="../media/image81.png"/><Relationship Id="rId12" Type="http://schemas.openxmlformats.org/officeDocument/2006/relationships/image" Target="../media/image1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103" Type="http://schemas.openxmlformats.org/officeDocument/2006/relationships/customXml" Target="../ink/ink52.xml"/><Relationship Id="rId108" Type="http://schemas.openxmlformats.org/officeDocument/2006/relationships/image" Target="../media/image60.png"/><Relationship Id="rId116" Type="http://schemas.openxmlformats.org/officeDocument/2006/relationships/image" Target="../media/image64.png"/><Relationship Id="rId124" Type="http://schemas.openxmlformats.org/officeDocument/2006/relationships/image" Target="../media/image68.png"/><Relationship Id="rId129" Type="http://schemas.openxmlformats.org/officeDocument/2006/relationships/customXml" Target="../ink/ink65.xml"/><Relationship Id="rId137" Type="http://schemas.openxmlformats.org/officeDocument/2006/relationships/customXml" Target="../ink/ink69.xml"/><Relationship Id="rId20" Type="http://schemas.openxmlformats.org/officeDocument/2006/relationships/image" Target="../media/image16.png"/><Relationship Id="rId41" Type="http://schemas.openxmlformats.org/officeDocument/2006/relationships/customXml" Target="../ink/ink21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38.xml"/><Relationship Id="rId83" Type="http://schemas.openxmlformats.org/officeDocument/2006/relationships/customXml" Target="../ink/ink42.xml"/><Relationship Id="rId88" Type="http://schemas.openxmlformats.org/officeDocument/2006/relationships/image" Target="../media/image50.png"/><Relationship Id="rId91" Type="http://schemas.openxmlformats.org/officeDocument/2006/relationships/customXml" Target="../ink/ink46.xml"/><Relationship Id="rId96" Type="http://schemas.openxmlformats.org/officeDocument/2006/relationships/image" Target="../media/image54.png"/><Relationship Id="rId111" Type="http://schemas.openxmlformats.org/officeDocument/2006/relationships/customXml" Target="../ink/ink56.xml"/><Relationship Id="rId132" Type="http://schemas.openxmlformats.org/officeDocument/2006/relationships/image" Target="../media/image72.png"/><Relationship Id="rId140" Type="http://schemas.openxmlformats.org/officeDocument/2006/relationships/image" Target="../media/image76.png"/><Relationship Id="rId145" Type="http://schemas.openxmlformats.org/officeDocument/2006/relationships/customXml" Target="../ink/ink73.xml"/><Relationship Id="rId153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6" Type="http://schemas.openxmlformats.org/officeDocument/2006/relationships/image" Target="../media/image59.png"/><Relationship Id="rId114" Type="http://schemas.openxmlformats.org/officeDocument/2006/relationships/image" Target="../media/image63.png"/><Relationship Id="rId119" Type="http://schemas.openxmlformats.org/officeDocument/2006/relationships/customXml" Target="../ink/ink60.xml"/><Relationship Id="rId127" Type="http://schemas.openxmlformats.org/officeDocument/2006/relationships/customXml" Target="../ink/ink64.xml"/><Relationship Id="rId10" Type="http://schemas.openxmlformats.org/officeDocument/2006/relationships/image" Target="../media/image11.png"/><Relationship Id="rId31" Type="http://schemas.openxmlformats.org/officeDocument/2006/relationships/customXml" Target="../ink/ink16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45.png"/><Relationship Id="rId81" Type="http://schemas.openxmlformats.org/officeDocument/2006/relationships/customXml" Target="../ink/ink41.xml"/><Relationship Id="rId86" Type="http://schemas.openxmlformats.org/officeDocument/2006/relationships/image" Target="../media/image49.png"/><Relationship Id="rId94" Type="http://schemas.openxmlformats.org/officeDocument/2006/relationships/image" Target="../media/image53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7.png"/><Relationship Id="rId130" Type="http://schemas.openxmlformats.org/officeDocument/2006/relationships/image" Target="../media/image71.png"/><Relationship Id="rId135" Type="http://schemas.openxmlformats.org/officeDocument/2006/relationships/customXml" Target="../ink/ink68.xml"/><Relationship Id="rId143" Type="http://schemas.openxmlformats.org/officeDocument/2006/relationships/customXml" Target="../ink/ink72.xml"/><Relationship Id="rId148" Type="http://schemas.openxmlformats.org/officeDocument/2006/relationships/image" Target="../media/image80.png"/><Relationship Id="rId151" Type="http://schemas.openxmlformats.org/officeDocument/2006/relationships/customXml" Target="../ink/ink76.xml"/><Relationship Id="rId4" Type="http://schemas.openxmlformats.org/officeDocument/2006/relationships/slide" Target="slide14.xml"/><Relationship Id="rId9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15.png"/><Relationship Id="rId39" Type="http://schemas.openxmlformats.org/officeDocument/2006/relationships/customXml" Target="../ink/ink20.xml"/><Relationship Id="rId109" Type="http://schemas.openxmlformats.org/officeDocument/2006/relationships/customXml" Target="../ink/ink5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28.xml"/><Relationship Id="rId76" Type="http://schemas.openxmlformats.org/officeDocument/2006/relationships/image" Target="../media/image44.png"/><Relationship Id="rId97" Type="http://schemas.openxmlformats.org/officeDocument/2006/relationships/customXml" Target="../ink/ink49.xml"/><Relationship Id="rId104" Type="http://schemas.openxmlformats.org/officeDocument/2006/relationships/image" Target="../media/image58.png"/><Relationship Id="rId120" Type="http://schemas.openxmlformats.org/officeDocument/2006/relationships/image" Target="../media/image66.png"/><Relationship Id="rId125" Type="http://schemas.openxmlformats.org/officeDocument/2006/relationships/customXml" Target="../ink/ink63.xml"/><Relationship Id="rId141" Type="http://schemas.openxmlformats.org/officeDocument/2006/relationships/customXml" Target="../ink/ink71.xml"/><Relationship Id="rId146" Type="http://schemas.openxmlformats.org/officeDocument/2006/relationships/image" Target="../media/image79.png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92" Type="http://schemas.openxmlformats.org/officeDocument/2006/relationships/image" Target="../media/image52.png"/><Relationship Id="rId2" Type="http://schemas.openxmlformats.org/officeDocument/2006/relationships/slide" Target="slide13.xml"/><Relationship Id="rId29" Type="http://schemas.openxmlformats.org/officeDocument/2006/relationships/customXml" Target="../ink/ink15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3.xml"/><Relationship Id="rId66" Type="http://schemas.openxmlformats.org/officeDocument/2006/relationships/image" Target="../media/image39.png"/><Relationship Id="rId87" Type="http://schemas.openxmlformats.org/officeDocument/2006/relationships/customXml" Target="../ink/ink44.xml"/><Relationship Id="rId110" Type="http://schemas.openxmlformats.org/officeDocument/2006/relationships/image" Target="../media/image61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136" Type="http://schemas.openxmlformats.org/officeDocument/2006/relationships/image" Target="../media/image74.png"/><Relationship Id="rId61" Type="http://schemas.openxmlformats.org/officeDocument/2006/relationships/customXml" Target="../ink/ink31.xml"/><Relationship Id="rId82" Type="http://schemas.openxmlformats.org/officeDocument/2006/relationships/image" Target="../media/image47.png"/><Relationship Id="rId152" Type="http://schemas.openxmlformats.org/officeDocument/2006/relationships/image" Target="../media/image82.png"/><Relationship Id="rId19" Type="http://schemas.openxmlformats.org/officeDocument/2006/relationships/customXml" Target="../ink/ink10.xml"/><Relationship Id="rId14" Type="http://schemas.openxmlformats.org/officeDocument/2006/relationships/image" Target="../media/image13.png"/><Relationship Id="rId30" Type="http://schemas.openxmlformats.org/officeDocument/2006/relationships/image" Target="../media/image21.png"/><Relationship Id="rId35" Type="http://schemas.openxmlformats.org/officeDocument/2006/relationships/customXml" Target="../ink/ink18.xml"/><Relationship Id="rId56" Type="http://schemas.openxmlformats.org/officeDocument/2006/relationships/image" Target="../media/image34.png"/><Relationship Id="rId77" Type="http://schemas.openxmlformats.org/officeDocument/2006/relationships/customXml" Target="../ink/ink39.xml"/><Relationship Id="rId100" Type="http://schemas.openxmlformats.org/officeDocument/2006/relationships/image" Target="../media/image56.png"/><Relationship Id="rId105" Type="http://schemas.openxmlformats.org/officeDocument/2006/relationships/customXml" Target="../ink/ink53.xml"/><Relationship Id="rId126" Type="http://schemas.openxmlformats.org/officeDocument/2006/relationships/image" Target="../media/image69.png"/><Relationship Id="rId147" Type="http://schemas.openxmlformats.org/officeDocument/2006/relationships/customXml" Target="../ink/ink74.xml"/><Relationship Id="rId8" Type="http://schemas.openxmlformats.org/officeDocument/2006/relationships/image" Target="../media/image10.png"/><Relationship Id="rId51" Type="http://schemas.openxmlformats.org/officeDocument/2006/relationships/customXml" Target="../ink/ink26.xml"/><Relationship Id="rId72" Type="http://schemas.openxmlformats.org/officeDocument/2006/relationships/image" Target="../media/image42.png"/><Relationship Id="rId93" Type="http://schemas.openxmlformats.org/officeDocument/2006/relationships/customXml" Target="../ink/ink47.xml"/><Relationship Id="rId98" Type="http://schemas.openxmlformats.org/officeDocument/2006/relationships/image" Target="../media/image55.png"/><Relationship Id="rId121" Type="http://schemas.openxmlformats.org/officeDocument/2006/relationships/customXml" Target="../ink/ink61.xml"/><Relationship Id="rId142" Type="http://schemas.openxmlformats.org/officeDocument/2006/relationships/image" Target="../media/image7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13" Type="http://schemas.openxmlformats.org/officeDocument/2006/relationships/image" Target="../media/image8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customXml" Target="../ink/ink80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84.png"/><Relationship Id="rId11" Type="http://schemas.openxmlformats.org/officeDocument/2006/relationships/image" Target="../media/image86.png"/><Relationship Id="rId5" Type="http://schemas.openxmlformats.org/officeDocument/2006/relationships/image" Target="../media/image8.png"/><Relationship Id="rId15" Type="http://schemas.openxmlformats.org/officeDocument/2006/relationships/slide" Target="slide17.xml"/><Relationship Id="rId10" Type="http://schemas.openxmlformats.org/officeDocument/2006/relationships/customXml" Target="../ink/ink79.xml"/><Relationship Id="rId4" Type="http://schemas.openxmlformats.org/officeDocument/2006/relationships/slide" Target="slide16.xml"/><Relationship Id="rId9" Type="http://schemas.openxmlformats.org/officeDocument/2006/relationships/image" Target="../media/image85.png"/><Relationship Id="rId14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13" Type="http://schemas.openxmlformats.org/officeDocument/2006/relationships/image" Target="../media/image9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customXml" Target="../ink/ink83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.png"/><Relationship Id="rId15" Type="http://schemas.openxmlformats.org/officeDocument/2006/relationships/slide" Target="slide18.xml"/><Relationship Id="rId10" Type="http://schemas.openxmlformats.org/officeDocument/2006/relationships/customXml" Target="../ink/ink82.xml"/><Relationship Id="rId4" Type="http://schemas.openxmlformats.org/officeDocument/2006/relationships/slide" Target="slide17.xml"/><Relationship Id="rId9" Type="http://schemas.openxmlformats.org/officeDocument/2006/relationships/image" Target="../media/image88.png"/><Relationship Id="rId14" Type="http://schemas.openxmlformats.org/officeDocument/2006/relationships/slide" Target="slide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customXml" Target="../ink/ink86.xml"/><Relationship Id="rId18" Type="http://schemas.openxmlformats.org/officeDocument/2006/relationships/image" Target="../media/image95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90.xml"/><Relationship Id="rId7" Type="http://schemas.openxmlformats.org/officeDocument/2006/relationships/image" Target="../media/image3.png"/><Relationship Id="rId12" Type="http://schemas.openxmlformats.org/officeDocument/2006/relationships/image" Target="../media/image92.png"/><Relationship Id="rId17" Type="http://schemas.openxmlformats.org/officeDocument/2006/relationships/customXml" Target="../ink/ink88.xml"/><Relationship Id="rId25" Type="http://schemas.openxmlformats.org/officeDocument/2006/relationships/slide" Target="slide19.xml"/><Relationship Id="rId2" Type="http://schemas.microsoft.com/office/2007/relationships/media" Target="../media/media4.mp3"/><Relationship Id="rId16" Type="http://schemas.openxmlformats.org/officeDocument/2006/relationships/image" Target="../media/image94.png"/><Relationship Id="rId20" Type="http://schemas.openxmlformats.org/officeDocument/2006/relationships/image" Target="../media/image96.png"/><Relationship Id="rId1" Type="http://schemas.openxmlformats.org/officeDocument/2006/relationships/audio" Target="NULL" TargetMode="External"/><Relationship Id="rId6" Type="http://schemas.openxmlformats.org/officeDocument/2006/relationships/image" Target="../media/image84.png"/><Relationship Id="rId11" Type="http://schemas.openxmlformats.org/officeDocument/2006/relationships/customXml" Target="../ink/ink85.xml"/><Relationship Id="rId24" Type="http://schemas.openxmlformats.org/officeDocument/2006/relationships/image" Target="../media/image98.png"/><Relationship Id="rId5" Type="http://schemas.openxmlformats.org/officeDocument/2006/relationships/image" Target="../media/image8.png"/><Relationship Id="rId15" Type="http://schemas.openxmlformats.org/officeDocument/2006/relationships/customXml" Target="../ink/ink87.xml"/><Relationship Id="rId23" Type="http://schemas.openxmlformats.org/officeDocument/2006/relationships/customXml" Target="../ink/ink91.xml"/><Relationship Id="rId10" Type="http://schemas.openxmlformats.org/officeDocument/2006/relationships/image" Target="../media/image91.png"/><Relationship Id="rId19" Type="http://schemas.openxmlformats.org/officeDocument/2006/relationships/customXml" Target="../ink/ink89.xml"/><Relationship Id="rId4" Type="http://schemas.openxmlformats.org/officeDocument/2006/relationships/slide" Target="slide18.xml"/><Relationship Id="rId9" Type="http://schemas.openxmlformats.org/officeDocument/2006/relationships/customXml" Target="../ink/ink84.xml"/><Relationship Id="rId14" Type="http://schemas.openxmlformats.org/officeDocument/2006/relationships/image" Target="../media/image93.png"/><Relationship Id="rId22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13" Type="http://schemas.openxmlformats.org/officeDocument/2006/relationships/image" Target="../media/image8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customXml" Target="../ink/ink94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84.png"/><Relationship Id="rId11" Type="http://schemas.openxmlformats.org/officeDocument/2006/relationships/image" Target="../media/image86.png"/><Relationship Id="rId5" Type="http://schemas.openxmlformats.org/officeDocument/2006/relationships/image" Target="../media/image8.png"/><Relationship Id="rId15" Type="http://schemas.openxmlformats.org/officeDocument/2006/relationships/slide" Target="slide20.xml"/><Relationship Id="rId10" Type="http://schemas.openxmlformats.org/officeDocument/2006/relationships/customXml" Target="../ink/ink93.xml"/><Relationship Id="rId4" Type="http://schemas.openxmlformats.org/officeDocument/2006/relationships/slide" Target="slide19.xml"/><Relationship Id="rId9" Type="http://schemas.openxmlformats.org/officeDocument/2006/relationships/image" Target="../media/image85.png"/><Relationship Id="rId1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0.png"/><Relationship Id="rId18" Type="http://schemas.openxmlformats.org/officeDocument/2006/relationships/customXml" Target="../ink/ink99.xml"/><Relationship Id="rId3" Type="http://schemas.openxmlformats.org/officeDocument/2006/relationships/slideLayout" Target="../slideLayouts/slideLayout2.xml"/><Relationship Id="rId7" Type="http://schemas.openxmlformats.org/officeDocument/2006/relationships/slide" Target="slide12.xml"/><Relationship Id="rId12" Type="http://schemas.openxmlformats.org/officeDocument/2006/relationships/customXml" Target="../ink/ink96.xml"/><Relationship Id="rId17" Type="http://schemas.openxmlformats.org/officeDocument/2006/relationships/image" Target="../media/image102.png"/><Relationship Id="rId2" Type="http://schemas.microsoft.com/office/2007/relationships/media" Target="../media/media4.mp3"/><Relationship Id="rId16" Type="http://schemas.openxmlformats.org/officeDocument/2006/relationships/customXml" Target="../ink/ink98.xml"/><Relationship Id="rId1" Type="http://schemas.openxmlformats.org/officeDocument/2006/relationships/audio" Target="NULL" TargetMode="External"/><Relationship Id="rId6" Type="http://schemas.openxmlformats.org/officeDocument/2006/relationships/image" Target="../media/image84.png"/><Relationship Id="rId11" Type="http://schemas.openxmlformats.org/officeDocument/2006/relationships/image" Target="../media/image99.png"/><Relationship Id="rId5" Type="http://schemas.openxmlformats.org/officeDocument/2006/relationships/image" Target="../media/image8.png"/><Relationship Id="rId15" Type="http://schemas.openxmlformats.org/officeDocument/2006/relationships/image" Target="../media/image101.png"/><Relationship Id="rId10" Type="http://schemas.openxmlformats.org/officeDocument/2006/relationships/customXml" Target="../ink/ink95.xml"/><Relationship Id="rId19" Type="http://schemas.openxmlformats.org/officeDocument/2006/relationships/image" Target="../media/image103.png"/><Relationship Id="rId4" Type="http://schemas.openxmlformats.org/officeDocument/2006/relationships/slide" Target="slide20.xml"/><Relationship Id="rId9" Type="http://schemas.openxmlformats.org/officeDocument/2006/relationships/slide" Target="slide17.xml"/><Relationship Id="rId14" Type="http://schemas.openxmlformats.org/officeDocument/2006/relationships/customXml" Target="../ink/ink9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.xml"/><Relationship Id="rId13" Type="http://schemas.openxmlformats.org/officeDocument/2006/relationships/image" Target="../media/image9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customXml" Target="../ink/ink10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.png"/><Relationship Id="rId15" Type="http://schemas.openxmlformats.org/officeDocument/2006/relationships/slide" Target="slide22.xml"/><Relationship Id="rId10" Type="http://schemas.openxmlformats.org/officeDocument/2006/relationships/customXml" Target="../ink/ink101.xml"/><Relationship Id="rId4" Type="http://schemas.openxmlformats.org/officeDocument/2006/relationships/slide" Target="slide21.xml"/><Relationship Id="rId9" Type="http://schemas.openxmlformats.org/officeDocument/2006/relationships/image" Target="../media/image88.png"/><Relationship Id="rId14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3.xml"/><Relationship Id="rId13" Type="http://schemas.openxmlformats.org/officeDocument/2006/relationships/image" Target="../media/image8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customXml" Target="../ink/ink105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84.png"/><Relationship Id="rId11" Type="http://schemas.openxmlformats.org/officeDocument/2006/relationships/image" Target="../media/image86.png"/><Relationship Id="rId5" Type="http://schemas.openxmlformats.org/officeDocument/2006/relationships/image" Target="../media/image8.png"/><Relationship Id="rId10" Type="http://schemas.openxmlformats.org/officeDocument/2006/relationships/customXml" Target="../ink/ink104.xml"/><Relationship Id="rId4" Type="http://schemas.openxmlformats.org/officeDocument/2006/relationships/slide" Target="slide22.xml"/><Relationship Id="rId9" Type="http://schemas.openxmlformats.org/officeDocument/2006/relationships/image" Target="../media/image85.png"/><Relationship Id="rId14" Type="http://schemas.openxmlformats.org/officeDocument/2006/relationships/slide" Target="slide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slide" Target="slide2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24.xml"/><Relationship Id="rId5" Type="http://schemas.openxmlformats.org/officeDocument/2006/relationships/image" Target="../media/image104.png"/><Relationship Id="rId4" Type="http://schemas.openxmlformats.org/officeDocument/2006/relationships/slide" Target="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0.xml"/><Relationship Id="rId18" Type="http://schemas.openxmlformats.org/officeDocument/2006/relationships/image" Target="../media/image113.png"/><Relationship Id="rId26" Type="http://schemas.openxmlformats.org/officeDocument/2006/relationships/image" Target="../media/image117.png"/><Relationship Id="rId39" Type="http://schemas.openxmlformats.org/officeDocument/2006/relationships/customXml" Target="../ink/ink123.xml"/><Relationship Id="rId3" Type="http://schemas.openxmlformats.org/officeDocument/2006/relationships/image" Target="../media/image105.png"/><Relationship Id="rId21" Type="http://schemas.openxmlformats.org/officeDocument/2006/relationships/customXml" Target="../ink/ink114.xml"/><Relationship Id="rId34" Type="http://schemas.openxmlformats.org/officeDocument/2006/relationships/image" Target="../media/image121.png"/><Relationship Id="rId42" Type="http://schemas.openxmlformats.org/officeDocument/2006/relationships/image" Target="../media/image125.png"/><Relationship Id="rId47" Type="http://schemas.openxmlformats.org/officeDocument/2006/relationships/customXml" Target="../ink/ink127.xml"/><Relationship Id="rId50" Type="http://schemas.openxmlformats.org/officeDocument/2006/relationships/image" Target="../media/image129.png"/><Relationship Id="rId7" Type="http://schemas.openxmlformats.org/officeDocument/2006/relationships/customXml" Target="../ink/ink107.xml"/><Relationship Id="rId12" Type="http://schemas.openxmlformats.org/officeDocument/2006/relationships/image" Target="../media/image110.png"/><Relationship Id="rId17" Type="http://schemas.openxmlformats.org/officeDocument/2006/relationships/customXml" Target="../ink/ink112.xml"/><Relationship Id="rId25" Type="http://schemas.openxmlformats.org/officeDocument/2006/relationships/customXml" Target="../ink/ink116.xml"/><Relationship Id="rId33" Type="http://schemas.openxmlformats.org/officeDocument/2006/relationships/customXml" Target="../ink/ink120.xml"/><Relationship Id="rId38" Type="http://schemas.openxmlformats.org/officeDocument/2006/relationships/image" Target="../media/image123.png"/><Relationship Id="rId46" Type="http://schemas.openxmlformats.org/officeDocument/2006/relationships/image" Target="../media/image127.png"/><Relationship Id="rId2" Type="http://schemas.openxmlformats.org/officeDocument/2006/relationships/slide" Target="slide25.xml"/><Relationship Id="rId16" Type="http://schemas.openxmlformats.org/officeDocument/2006/relationships/image" Target="../media/image112.png"/><Relationship Id="rId20" Type="http://schemas.openxmlformats.org/officeDocument/2006/relationships/image" Target="../media/image114.png"/><Relationship Id="rId29" Type="http://schemas.openxmlformats.org/officeDocument/2006/relationships/customXml" Target="../ink/ink118.xml"/><Relationship Id="rId41" Type="http://schemas.openxmlformats.org/officeDocument/2006/relationships/customXml" Target="../ink/ink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customXml" Target="../ink/ink109.xml"/><Relationship Id="rId24" Type="http://schemas.openxmlformats.org/officeDocument/2006/relationships/image" Target="../media/image116.png"/><Relationship Id="rId32" Type="http://schemas.openxmlformats.org/officeDocument/2006/relationships/image" Target="../media/image120.png"/><Relationship Id="rId37" Type="http://schemas.openxmlformats.org/officeDocument/2006/relationships/customXml" Target="../ink/ink122.xml"/><Relationship Id="rId40" Type="http://schemas.openxmlformats.org/officeDocument/2006/relationships/image" Target="../media/image124.png"/><Relationship Id="rId45" Type="http://schemas.openxmlformats.org/officeDocument/2006/relationships/customXml" Target="../ink/ink126.xml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23" Type="http://schemas.openxmlformats.org/officeDocument/2006/relationships/customXml" Target="../ink/ink115.xml"/><Relationship Id="rId28" Type="http://schemas.openxmlformats.org/officeDocument/2006/relationships/image" Target="../media/image118.png"/><Relationship Id="rId36" Type="http://schemas.openxmlformats.org/officeDocument/2006/relationships/image" Target="../media/image122.png"/><Relationship Id="rId49" Type="http://schemas.openxmlformats.org/officeDocument/2006/relationships/customXml" Target="../ink/ink128.xml"/><Relationship Id="rId10" Type="http://schemas.openxmlformats.org/officeDocument/2006/relationships/image" Target="../media/image109.png"/><Relationship Id="rId19" Type="http://schemas.openxmlformats.org/officeDocument/2006/relationships/customXml" Target="../ink/ink113.xml"/><Relationship Id="rId31" Type="http://schemas.openxmlformats.org/officeDocument/2006/relationships/customXml" Target="../ink/ink119.xml"/><Relationship Id="rId44" Type="http://schemas.openxmlformats.org/officeDocument/2006/relationships/image" Target="../media/image126.png"/><Relationship Id="rId4" Type="http://schemas.openxmlformats.org/officeDocument/2006/relationships/image" Target="../media/image106.png"/><Relationship Id="rId9" Type="http://schemas.openxmlformats.org/officeDocument/2006/relationships/customXml" Target="../ink/ink108.xml"/><Relationship Id="rId14" Type="http://schemas.openxmlformats.org/officeDocument/2006/relationships/image" Target="../media/image111.png"/><Relationship Id="rId22" Type="http://schemas.openxmlformats.org/officeDocument/2006/relationships/image" Target="../media/image115.png"/><Relationship Id="rId27" Type="http://schemas.openxmlformats.org/officeDocument/2006/relationships/customXml" Target="../ink/ink117.xml"/><Relationship Id="rId30" Type="http://schemas.openxmlformats.org/officeDocument/2006/relationships/image" Target="../media/image119.png"/><Relationship Id="rId35" Type="http://schemas.openxmlformats.org/officeDocument/2006/relationships/customXml" Target="../ink/ink121.xml"/><Relationship Id="rId43" Type="http://schemas.openxmlformats.org/officeDocument/2006/relationships/customXml" Target="../ink/ink125.xml"/><Relationship Id="rId48" Type="http://schemas.openxmlformats.org/officeDocument/2006/relationships/image" Target="../media/image128.png"/><Relationship Id="rId8" Type="http://schemas.openxmlformats.org/officeDocument/2006/relationships/image" Target="../media/image108.png"/><Relationship Id="rId51" Type="http://schemas.openxmlformats.org/officeDocument/2006/relationships/slide" Target="slide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1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6.png"/><Relationship Id="rId12" Type="http://schemas.openxmlformats.org/officeDocument/2006/relationships/image" Target="../media/image134.png"/><Relationship Id="rId2" Type="http://schemas.openxmlformats.org/officeDocument/2006/relationships/audio" Target="../media/media5.mp3"/><Relationship Id="rId16" Type="http://schemas.openxmlformats.org/officeDocument/2006/relationships/image" Target="../media/image3.png"/><Relationship Id="rId1" Type="http://schemas.microsoft.com/office/2007/relationships/media" Target="../media/media5.mp3"/><Relationship Id="rId6" Type="http://schemas.openxmlformats.org/officeDocument/2006/relationships/image" Target="../media/image105.png"/><Relationship Id="rId11" Type="http://schemas.openxmlformats.org/officeDocument/2006/relationships/image" Target="../media/image133.png"/><Relationship Id="rId5" Type="http://schemas.openxmlformats.org/officeDocument/2006/relationships/image" Target="../media/image130.png"/><Relationship Id="rId15" Type="http://schemas.openxmlformats.org/officeDocument/2006/relationships/image" Target="../media/image137.svg"/><Relationship Id="rId10" Type="http://schemas.openxmlformats.org/officeDocument/2006/relationships/image" Target="../media/image132.svg"/><Relationship Id="rId4" Type="http://schemas.openxmlformats.org/officeDocument/2006/relationships/slide" Target="slide28.xml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3.png"/><Relationship Id="rId3" Type="http://schemas.openxmlformats.org/officeDocument/2006/relationships/image" Target="../media/image130.png"/><Relationship Id="rId7" Type="http://schemas.openxmlformats.org/officeDocument/2006/relationships/slide" Target="slide27.xml"/><Relationship Id="rId12" Type="http://schemas.openxmlformats.org/officeDocument/2006/relationships/image" Target="../media/image139.svg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138.png"/><Relationship Id="rId5" Type="http://schemas.openxmlformats.org/officeDocument/2006/relationships/image" Target="../media/image106.png"/><Relationship Id="rId15" Type="http://schemas.openxmlformats.org/officeDocument/2006/relationships/image" Target="../media/image135.png"/><Relationship Id="rId10" Type="http://schemas.openxmlformats.org/officeDocument/2006/relationships/slide" Target="slide26.xml"/><Relationship Id="rId4" Type="http://schemas.openxmlformats.org/officeDocument/2006/relationships/image" Target="../media/image105.png"/><Relationship Id="rId9" Type="http://schemas.openxmlformats.org/officeDocument/2006/relationships/image" Target="../media/image132.svg"/><Relationship Id="rId14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slide" Target="slide29.xml"/><Relationship Id="rId3" Type="http://schemas.openxmlformats.org/officeDocument/2006/relationships/image" Target="../media/image130.png"/><Relationship Id="rId7" Type="http://schemas.openxmlformats.org/officeDocument/2006/relationships/slide" Target="slide27.xml"/><Relationship Id="rId12" Type="http://schemas.openxmlformats.org/officeDocument/2006/relationships/image" Target="../media/image139.svg"/><Relationship Id="rId2" Type="http://schemas.openxmlformats.org/officeDocument/2006/relationships/slide" Target="slide28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138.png"/><Relationship Id="rId5" Type="http://schemas.openxmlformats.org/officeDocument/2006/relationships/image" Target="../media/image106.png"/><Relationship Id="rId15" Type="http://schemas.openxmlformats.org/officeDocument/2006/relationships/image" Target="../media/image134.png"/><Relationship Id="rId10" Type="http://schemas.openxmlformats.org/officeDocument/2006/relationships/slide" Target="slide26.xml"/><Relationship Id="rId4" Type="http://schemas.openxmlformats.org/officeDocument/2006/relationships/image" Target="../media/image105.png"/><Relationship Id="rId9" Type="http://schemas.openxmlformats.org/officeDocument/2006/relationships/image" Target="../media/image132.svg"/><Relationship Id="rId1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31.png"/><Relationship Id="rId3" Type="http://schemas.openxmlformats.org/officeDocument/2006/relationships/image" Target="../media/image130.png"/><Relationship Id="rId7" Type="http://schemas.openxmlformats.org/officeDocument/2006/relationships/slide" Target="slide26.xml"/><Relationship Id="rId12" Type="http://schemas.openxmlformats.org/officeDocument/2006/relationships/slide" Target="slide30.xml"/><Relationship Id="rId2" Type="http://schemas.openxmlformats.org/officeDocument/2006/relationships/slide" Target="slide28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133.png"/><Relationship Id="rId5" Type="http://schemas.openxmlformats.org/officeDocument/2006/relationships/image" Target="../media/image106.png"/><Relationship Id="rId15" Type="http://schemas.openxmlformats.org/officeDocument/2006/relationships/image" Target="../media/image134.png"/><Relationship Id="rId10" Type="http://schemas.openxmlformats.org/officeDocument/2006/relationships/slide" Target="slide27.xml"/><Relationship Id="rId4" Type="http://schemas.openxmlformats.org/officeDocument/2006/relationships/image" Target="../media/image105.png"/><Relationship Id="rId9" Type="http://schemas.openxmlformats.org/officeDocument/2006/relationships/image" Target="../media/image139.svg"/><Relationship Id="rId14" Type="http://schemas.openxmlformats.org/officeDocument/2006/relationships/image" Target="../media/image1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31.png"/><Relationship Id="rId3" Type="http://schemas.openxmlformats.org/officeDocument/2006/relationships/image" Target="../media/image130.png"/><Relationship Id="rId7" Type="http://schemas.openxmlformats.org/officeDocument/2006/relationships/slide" Target="slide26.xml"/><Relationship Id="rId12" Type="http://schemas.openxmlformats.org/officeDocument/2006/relationships/slide" Target="slide31.xml"/><Relationship Id="rId2" Type="http://schemas.openxmlformats.org/officeDocument/2006/relationships/slide" Target="slide28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133.png"/><Relationship Id="rId5" Type="http://schemas.openxmlformats.org/officeDocument/2006/relationships/image" Target="../media/image106.png"/><Relationship Id="rId15" Type="http://schemas.openxmlformats.org/officeDocument/2006/relationships/image" Target="../media/image134.png"/><Relationship Id="rId10" Type="http://schemas.openxmlformats.org/officeDocument/2006/relationships/slide" Target="slide27.xml"/><Relationship Id="rId4" Type="http://schemas.openxmlformats.org/officeDocument/2006/relationships/image" Target="../media/image105.png"/><Relationship Id="rId9" Type="http://schemas.openxmlformats.org/officeDocument/2006/relationships/image" Target="../media/image139.svg"/><Relationship Id="rId14" Type="http://schemas.openxmlformats.org/officeDocument/2006/relationships/image" Target="../media/image13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slide" Target="slide32.xml"/><Relationship Id="rId3" Type="http://schemas.openxmlformats.org/officeDocument/2006/relationships/image" Target="../media/image130.png"/><Relationship Id="rId7" Type="http://schemas.openxmlformats.org/officeDocument/2006/relationships/slide" Target="slide27.xml"/><Relationship Id="rId12" Type="http://schemas.openxmlformats.org/officeDocument/2006/relationships/image" Target="../media/image139.svg"/><Relationship Id="rId2" Type="http://schemas.openxmlformats.org/officeDocument/2006/relationships/slide" Target="slide28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138.png"/><Relationship Id="rId5" Type="http://schemas.openxmlformats.org/officeDocument/2006/relationships/image" Target="../media/image106.png"/><Relationship Id="rId15" Type="http://schemas.openxmlformats.org/officeDocument/2006/relationships/image" Target="../media/image134.png"/><Relationship Id="rId10" Type="http://schemas.openxmlformats.org/officeDocument/2006/relationships/slide" Target="slide26.xml"/><Relationship Id="rId4" Type="http://schemas.openxmlformats.org/officeDocument/2006/relationships/image" Target="../media/image105.png"/><Relationship Id="rId9" Type="http://schemas.openxmlformats.org/officeDocument/2006/relationships/image" Target="../media/image132.svg"/><Relationship Id="rId1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slide" Target="slide33.xml"/><Relationship Id="rId3" Type="http://schemas.openxmlformats.org/officeDocument/2006/relationships/image" Target="../media/image130.png"/><Relationship Id="rId7" Type="http://schemas.openxmlformats.org/officeDocument/2006/relationships/slide" Target="slide27.xml"/><Relationship Id="rId12" Type="http://schemas.openxmlformats.org/officeDocument/2006/relationships/image" Target="../media/image139.svg"/><Relationship Id="rId2" Type="http://schemas.openxmlformats.org/officeDocument/2006/relationships/slide" Target="slide28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138.png"/><Relationship Id="rId5" Type="http://schemas.openxmlformats.org/officeDocument/2006/relationships/image" Target="../media/image106.png"/><Relationship Id="rId15" Type="http://schemas.openxmlformats.org/officeDocument/2006/relationships/image" Target="../media/image134.png"/><Relationship Id="rId10" Type="http://schemas.openxmlformats.org/officeDocument/2006/relationships/slide" Target="slide26.xml"/><Relationship Id="rId4" Type="http://schemas.openxmlformats.org/officeDocument/2006/relationships/image" Target="../media/image105.png"/><Relationship Id="rId9" Type="http://schemas.openxmlformats.org/officeDocument/2006/relationships/image" Target="../media/image132.svg"/><Relationship Id="rId1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slide" Target="slide34.xml"/><Relationship Id="rId3" Type="http://schemas.openxmlformats.org/officeDocument/2006/relationships/image" Target="../media/image130.png"/><Relationship Id="rId7" Type="http://schemas.openxmlformats.org/officeDocument/2006/relationships/slide" Target="slide27.xml"/><Relationship Id="rId12" Type="http://schemas.openxmlformats.org/officeDocument/2006/relationships/image" Target="../media/image139.svg"/><Relationship Id="rId2" Type="http://schemas.openxmlformats.org/officeDocument/2006/relationships/slide" Target="slide28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138.png"/><Relationship Id="rId5" Type="http://schemas.openxmlformats.org/officeDocument/2006/relationships/image" Target="../media/image106.png"/><Relationship Id="rId15" Type="http://schemas.openxmlformats.org/officeDocument/2006/relationships/image" Target="../media/image135.png"/><Relationship Id="rId10" Type="http://schemas.openxmlformats.org/officeDocument/2006/relationships/slide" Target="slide26.xml"/><Relationship Id="rId4" Type="http://schemas.openxmlformats.org/officeDocument/2006/relationships/image" Target="../media/image105.png"/><Relationship Id="rId9" Type="http://schemas.openxmlformats.org/officeDocument/2006/relationships/image" Target="../media/image132.svg"/><Relationship Id="rId1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slide" Target="slide35.xml"/><Relationship Id="rId3" Type="http://schemas.openxmlformats.org/officeDocument/2006/relationships/image" Target="../media/image130.png"/><Relationship Id="rId7" Type="http://schemas.openxmlformats.org/officeDocument/2006/relationships/slide" Target="slide27.xml"/><Relationship Id="rId12" Type="http://schemas.openxmlformats.org/officeDocument/2006/relationships/image" Target="../media/image139.svg"/><Relationship Id="rId2" Type="http://schemas.openxmlformats.org/officeDocument/2006/relationships/slide" Target="slide28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138.png"/><Relationship Id="rId5" Type="http://schemas.openxmlformats.org/officeDocument/2006/relationships/image" Target="../media/image106.png"/><Relationship Id="rId15" Type="http://schemas.openxmlformats.org/officeDocument/2006/relationships/image" Target="../media/image134.png"/><Relationship Id="rId10" Type="http://schemas.openxmlformats.org/officeDocument/2006/relationships/slide" Target="slide26.xml"/><Relationship Id="rId4" Type="http://schemas.openxmlformats.org/officeDocument/2006/relationships/image" Target="../media/image105.png"/><Relationship Id="rId9" Type="http://schemas.openxmlformats.org/officeDocument/2006/relationships/image" Target="../media/image132.svg"/><Relationship Id="rId1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slide" Target="slide27.xml"/><Relationship Id="rId12" Type="http://schemas.openxmlformats.org/officeDocument/2006/relationships/image" Target="../media/image139.svg"/><Relationship Id="rId2" Type="http://schemas.openxmlformats.org/officeDocument/2006/relationships/slide" Target="slide28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138.png"/><Relationship Id="rId5" Type="http://schemas.openxmlformats.org/officeDocument/2006/relationships/image" Target="../media/image106.png"/><Relationship Id="rId15" Type="http://schemas.openxmlformats.org/officeDocument/2006/relationships/image" Target="../media/image135.png"/><Relationship Id="rId10" Type="http://schemas.openxmlformats.org/officeDocument/2006/relationships/slide" Target="slide26.xml"/><Relationship Id="rId4" Type="http://schemas.openxmlformats.org/officeDocument/2006/relationships/image" Target="../media/image105.png"/><Relationship Id="rId9" Type="http://schemas.openxmlformats.org/officeDocument/2006/relationships/image" Target="../media/image132.svg"/><Relationship Id="rId14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slide" Target="slide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6.xml"/><Relationship Id="rId5" Type="http://schemas.openxmlformats.org/officeDocument/2006/relationships/image" Target="../media/image7.png"/><Relationship Id="rId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11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13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11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6EE71645-8A11-45FB-9E59-8CB376DFC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85" b="10545"/>
          <a:stretch/>
        </p:blipFill>
        <p:spPr>
          <a:xfrm>
            <a:off x="20" y="-181814"/>
            <a:ext cx="1219198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E640E-16E1-4321-B40E-15ED703C9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300" dirty="0"/>
              <a:t>Welcome to </a:t>
            </a:r>
            <a:r>
              <a:rPr lang="en-US" sz="6300" dirty="0" err="1"/>
              <a:t>notpron</a:t>
            </a:r>
            <a:r>
              <a:rPr lang="en-US" sz="6300" dirty="0"/>
              <a:t>, AP Music Theory Edition!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0B343-7197-4E8C-BF47-E0325DDED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595529"/>
            <a:ext cx="8652788" cy="9082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 former AP Music Theory students, and current CS and Interactive Media and Design Majors, respectively, we have both the means and the motive to make this. Enjoy!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F09B09-7450-4A6D-95C9-00CAA0F9A8F8}"/>
              </a:ext>
            </a:extLst>
          </p:cNvPr>
          <p:cNvSpPr/>
          <p:nvPr/>
        </p:nvSpPr>
        <p:spPr>
          <a:xfrm>
            <a:off x="9969623" y="5912528"/>
            <a:ext cx="1544715" cy="62143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5996E98C-7D04-46FA-B4BB-3DB07AF547E3}"/>
              </a:ext>
            </a:extLst>
          </p:cNvPr>
          <p:cNvSpPr/>
          <p:nvPr/>
        </p:nvSpPr>
        <p:spPr>
          <a:xfrm>
            <a:off x="1307868" y="1267730"/>
            <a:ext cx="9576262" cy="4322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NO COPYRIGHT Classical Orchestral Background Music Baroque Music Free Copyright by MUSIC4VIDEO">
            <a:hlinkClick r:id="" action="ppaction://media"/>
            <a:extLst>
              <a:ext uri="{FF2B5EF4-FFF2-40B4-BE49-F238E27FC236}">
                <a16:creationId xmlns:a16="http://schemas.microsoft.com/office/drawing/2014/main" id="{8450B373-2DE7-4DD7-BE31-5F5B86343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3980" y="59125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3540972-2F6B-42EE-8D3F-02BC7D584638}"/>
              </a:ext>
            </a:extLst>
          </p:cNvPr>
          <p:cNvSpPr/>
          <p:nvPr/>
        </p:nvSpPr>
        <p:spPr>
          <a:xfrm>
            <a:off x="0" y="0"/>
            <a:ext cx="12192000" cy="6952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59F2482D-5A2D-4903-9A7B-1DCD2FC2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378061"/>
            <a:ext cx="9553575" cy="61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1557D-CA74-45B6-B534-E2FAF248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12" y="403697"/>
            <a:ext cx="2499359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It’s Rewind Time…</a:t>
            </a:r>
          </a:p>
        </p:txBody>
      </p:sp>
      <p:sp>
        <p:nvSpPr>
          <p:cNvPr id="4" name="Freeform: Shape 3">
            <a:hlinkClick r:id="rId4" action="ppaction://hlinksldjump"/>
            <a:extLst>
              <a:ext uri="{FF2B5EF4-FFF2-40B4-BE49-F238E27FC236}">
                <a16:creationId xmlns:a16="http://schemas.microsoft.com/office/drawing/2014/main" id="{CDFE8451-588D-4935-8F1C-F93CC8E0E3C2}"/>
              </a:ext>
            </a:extLst>
          </p:cNvPr>
          <p:cNvSpPr/>
          <p:nvPr/>
        </p:nvSpPr>
        <p:spPr>
          <a:xfrm>
            <a:off x="7217709" y="4171679"/>
            <a:ext cx="2178423" cy="1519517"/>
          </a:xfrm>
          <a:custGeom>
            <a:avLst/>
            <a:gdLst>
              <a:gd name="connsiteX0" fmla="*/ 295835 w 2178423"/>
              <a:gd name="connsiteY0" fmla="*/ 0 h 1519517"/>
              <a:gd name="connsiteX1" fmla="*/ 2178423 w 2178423"/>
              <a:gd name="connsiteY1" fmla="*/ 134470 h 1519517"/>
              <a:gd name="connsiteX2" fmla="*/ 1976717 w 2178423"/>
              <a:gd name="connsiteY2" fmla="*/ 1519517 h 1519517"/>
              <a:gd name="connsiteX3" fmla="*/ 0 w 2178423"/>
              <a:gd name="connsiteY3" fmla="*/ 1371600 h 1519517"/>
              <a:gd name="connsiteX4" fmla="*/ 295835 w 2178423"/>
              <a:gd name="connsiteY4" fmla="*/ 0 h 151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423" h="1519517">
                <a:moveTo>
                  <a:pt x="295835" y="0"/>
                </a:moveTo>
                <a:lnTo>
                  <a:pt x="2178423" y="134470"/>
                </a:lnTo>
                <a:lnTo>
                  <a:pt x="1976717" y="1519517"/>
                </a:lnTo>
                <a:lnTo>
                  <a:pt x="0" y="1371600"/>
                </a:lnTo>
                <a:lnTo>
                  <a:pt x="29583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hlinkClick r:id="rId5" action="ppaction://hlinksldjump"/>
            <a:extLst>
              <a:ext uri="{FF2B5EF4-FFF2-40B4-BE49-F238E27FC236}">
                <a16:creationId xmlns:a16="http://schemas.microsoft.com/office/drawing/2014/main" id="{E831EA7D-45C1-4C08-AFEF-056D97F3B42A}"/>
              </a:ext>
            </a:extLst>
          </p:cNvPr>
          <p:cNvSpPr/>
          <p:nvPr/>
        </p:nvSpPr>
        <p:spPr>
          <a:xfrm>
            <a:off x="7993055" y="4171679"/>
            <a:ext cx="849395" cy="1070412"/>
          </a:xfrm>
          <a:custGeom>
            <a:avLst/>
            <a:gdLst>
              <a:gd name="connsiteX0" fmla="*/ 351026 w 849395"/>
              <a:gd name="connsiteY0" fmla="*/ 221016 h 1070412"/>
              <a:gd name="connsiteX1" fmla="*/ 403029 w 849395"/>
              <a:gd name="connsiteY1" fmla="*/ 147344 h 1070412"/>
              <a:gd name="connsiteX2" fmla="*/ 437699 w 849395"/>
              <a:gd name="connsiteY2" fmla="*/ 26002 h 1070412"/>
              <a:gd name="connsiteX3" fmla="*/ 437699 w 849395"/>
              <a:gd name="connsiteY3" fmla="*/ 0 h 1070412"/>
              <a:gd name="connsiteX4" fmla="*/ 320690 w 849395"/>
              <a:gd name="connsiteY4" fmla="*/ 13001 h 1070412"/>
              <a:gd name="connsiteX5" fmla="*/ 216682 w 849395"/>
              <a:gd name="connsiteY5" fmla="*/ 225350 h 1070412"/>
              <a:gd name="connsiteX6" fmla="*/ 112675 w 849395"/>
              <a:gd name="connsiteY6" fmla="*/ 329357 h 1070412"/>
              <a:gd name="connsiteX7" fmla="*/ 82339 w 849395"/>
              <a:gd name="connsiteY7" fmla="*/ 385695 h 1070412"/>
              <a:gd name="connsiteX8" fmla="*/ 47670 w 849395"/>
              <a:gd name="connsiteY8" fmla="*/ 572042 h 1070412"/>
              <a:gd name="connsiteX9" fmla="*/ 17335 w 849395"/>
              <a:gd name="connsiteY9" fmla="*/ 706385 h 1070412"/>
              <a:gd name="connsiteX10" fmla="*/ 0 w 849395"/>
              <a:gd name="connsiteY10" fmla="*/ 853729 h 1070412"/>
              <a:gd name="connsiteX11" fmla="*/ 99674 w 849395"/>
              <a:gd name="connsiteY11" fmla="*/ 944736 h 1070412"/>
              <a:gd name="connsiteX12" fmla="*/ 182013 w 849395"/>
              <a:gd name="connsiteY12" fmla="*/ 1031409 h 1070412"/>
              <a:gd name="connsiteX13" fmla="*/ 299022 w 849395"/>
              <a:gd name="connsiteY13" fmla="*/ 1070412 h 1070412"/>
              <a:gd name="connsiteX14" fmla="*/ 424698 w 849395"/>
              <a:gd name="connsiteY14" fmla="*/ 1057411 h 1070412"/>
              <a:gd name="connsiteX15" fmla="*/ 602377 w 849395"/>
              <a:gd name="connsiteY15" fmla="*/ 975071 h 1070412"/>
              <a:gd name="connsiteX16" fmla="*/ 749721 w 849395"/>
              <a:gd name="connsiteY16" fmla="*/ 810393 h 1070412"/>
              <a:gd name="connsiteX17" fmla="*/ 767056 w 849395"/>
              <a:gd name="connsiteY17" fmla="*/ 697718 h 1070412"/>
              <a:gd name="connsiteX18" fmla="*/ 849395 w 849395"/>
              <a:gd name="connsiteY18" fmla="*/ 719386 h 1070412"/>
              <a:gd name="connsiteX19" fmla="*/ 814726 w 849395"/>
              <a:gd name="connsiteY19" fmla="*/ 619712 h 1070412"/>
              <a:gd name="connsiteX20" fmla="*/ 732387 w 849395"/>
              <a:gd name="connsiteY20" fmla="*/ 416030 h 1070412"/>
              <a:gd name="connsiteX21" fmla="*/ 546040 w 849395"/>
              <a:gd name="connsiteY21" fmla="*/ 255685 h 1070412"/>
              <a:gd name="connsiteX22" fmla="*/ 420364 w 849395"/>
              <a:gd name="connsiteY22" fmla="*/ 203682 h 1070412"/>
              <a:gd name="connsiteX23" fmla="*/ 351026 w 849395"/>
              <a:gd name="connsiteY23" fmla="*/ 221016 h 107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9395" h="1070412">
                <a:moveTo>
                  <a:pt x="351026" y="221016"/>
                </a:moveTo>
                <a:lnTo>
                  <a:pt x="403029" y="147344"/>
                </a:lnTo>
                <a:lnTo>
                  <a:pt x="437699" y="26002"/>
                </a:lnTo>
                <a:lnTo>
                  <a:pt x="437699" y="0"/>
                </a:lnTo>
                <a:lnTo>
                  <a:pt x="320690" y="13001"/>
                </a:lnTo>
                <a:lnTo>
                  <a:pt x="216682" y="225350"/>
                </a:lnTo>
                <a:lnTo>
                  <a:pt x="112675" y="329357"/>
                </a:lnTo>
                <a:lnTo>
                  <a:pt x="82339" y="385695"/>
                </a:lnTo>
                <a:lnTo>
                  <a:pt x="47670" y="572042"/>
                </a:lnTo>
                <a:lnTo>
                  <a:pt x="17335" y="706385"/>
                </a:lnTo>
                <a:lnTo>
                  <a:pt x="0" y="853729"/>
                </a:lnTo>
                <a:lnTo>
                  <a:pt x="99674" y="944736"/>
                </a:lnTo>
                <a:lnTo>
                  <a:pt x="182013" y="1031409"/>
                </a:lnTo>
                <a:lnTo>
                  <a:pt x="299022" y="1070412"/>
                </a:lnTo>
                <a:lnTo>
                  <a:pt x="424698" y="1057411"/>
                </a:lnTo>
                <a:lnTo>
                  <a:pt x="602377" y="975071"/>
                </a:lnTo>
                <a:lnTo>
                  <a:pt x="749721" y="810393"/>
                </a:lnTo>
                <a:lnTo>
                  <a:pt x="767056" y="697718"/>
                </a:lnTo>
                <a:lnTo>
                  <a:pt x="849395" y="719386"/>
                </a:lnTo>
                <a:lnTo>
                  <a:pt x="814726" y="619712"/>
                </a:lnTo>
                <a:lnTo>
                  <a:pt x="732387" y="416030"/>
                </a:lnTo>
                <a:lnTo>
                  <a:pt x="546040" y="255685"/>
                </a:lnTo>
                <a:lnTo>
                  <a:pt x="420364" y="203682"/>
                </a:lnTo>
                <a:lnTo>
                  <a:pt x="351026" y="22101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spd="slow" advClick="0" advTm="3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3540972-2F6B-42EE-8D3F-02BC7D584638}"/>
              </a:ext>
            </a:extLst>
          </p:cNvPr>
          <p:cNvSpPr/>
          <p:nvPr/>
        </p:nvSpPr>
        <p:spPr>
          <a:xfrm>
            <a:off x="0" y="0"/>
            <a:ext cx="12192000" cy="6952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59F2482D-5A2D-4903-9A7B-1DCD2FC2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378061"/>
            <a:ext cx="9553575" cy="61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1557D-CA74-45B6-B534-E2FAF248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12" y="403697"/>
            <a:ext cx="2499359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2: The real beginning</a:t>
            </a:r>
          </a:p>
        </p:txBody>
      </p:sp>
      <p:sp>
        <p:nvSpPr>
          <p:cNvPr id="4" name="Freeform: Shape 3">
            <a:hlinkClick r:id="rId4" action="ppaction://hlinksldjump"/>
            <a:extLst>
              <a:ext uri="{FF2B5EF4-FFF2-40B4-BE49-F238E27FC236}">
                <a16:creationId xmlns:a16="http://schemas.microsoft.com/office/drawing/2014/main" id="{CDFE8451-588D-4935-8F1C-F93CC8E0E3C2}"/>
              </a:ext>
            </a:extLst>
          </p:cNvPr>
          <p:cNvSpPr/>
          <p:nvPr/>
        </p:nvSpPr>
        <p:spPr>
          <a:xfrm>
            <a:off x="7217709" y="4171679"/>
            <a:ext cx="2178423" cy="1519517"/>
          </a:xfrm>
          <a:custGeom>
            <a:avLst/>
            <a:gdLst>
              <a:gd name="connsiteX0" fmla="*/ 295835 w 2178423"/>
              <a:gd name="connsiteY0" fmla="*/ 0 h 1519517"/>
              <a:gd name="connsiteX1" fmla="*/ 2178423 w 2178423"/>
              <a:gd name="connsiteY1" fmla="*/ 134470 h 1519517"/>
              <a:gd name="connsiteX2" fmla="*/ 1976717 w 2178423"/>
              <a:gd name="connsiteY2" fmla="*/ 1519517 h 1519517"/>
              <a:gd name="connsiteX3" fmla="*/ 0 w 2178423"/>
              <a:gd name="connsiteY3" fmla="*/ 1371600 h 1519517"/>
              <a:gd name="connsiteX4" fmla="*/ 295835 w 2178423"/>
              <a:gd name="connsiteY4" fmla="*/ 0 h 151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423" h="1519517">
                <a:moveTo>
                  <a:pt x="295835" y="0"/>
                </a:moveTo>
                <a:lnTo>
                  <a:pt x="2178423" y="134470"/>
                </a:lnTo>
                <a:lnTo>
                  <a:pt x="1976717" y="1519517"/>
                </a:lnTo>
                <a:lnTo>
                  <a:pt x="0" y="1371600"/>
                </a:lnTo>
                <a:lnTo>
                  <a:pt x="29583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hlinkClick r:id="rId2" action="ppaction://hlinksldjump"/>
            <a:extLst>
              <a:ext uri="{FF2B5EF4-FFF2-40B4-BE49-F238E27FC236}">
                <a16:creationId xmlns:a16="http://schemas.microsoft.com/office/drawing/2014/main" id="{E831EA7D-45C1-4C08-AFEF-056D97F3B42A}"/>
              </a:ext>
            </a:extLst>
          </p:cNvPr>
          <p:cNvSpPr/>
          <p:nvPr/>
        </p:nvSpPr>
        <p:spPr>
          <a:xfrm>
            <a:off x="7993055" y="4171679"/>
            <a:ext cx="849395" cy="1070412"/>
          </a:xfrm>
          <a:custGeom>
            <a:avLst/>
            <a:gdLst>
              <a:gd name="connsiteX0" fmla="*/ 351026 w 849395"/>
              <a:gd name="connsiteY0" fmla="*/ 221016 h 1070412"/>
              <a:gd name="connsiteX1" fmla="*/ 403029 w 849395"/>
              <a:gd name="connsiteY1" fmla="*/ 147344 h 1070412"/>
              <a:gd name="connsiteX2" fmla="*/ 437699 w 849395"/>
              <a:gd name="connsiteY2" fmla="*/ 26002 h 1070412"/>
              <a:gd name="connsiteX3" fmla="*/ 437699 w 849395"/>
              <a:gd name="connsiteY3" fmla="*/ 0 h 1070412"/>
              <a:gd name="connsiteX4" fmla="*/ 320690 w 849395"/>
              <a:gd name="connsiteY4" fmla="*/ 13001 h 1070412"/>
              <a:gd name="connsiteX5" fmla="*/ 216682 w 849395"/>
              <a:gd name="connsiteY5" fmla="*/ 225350 h 1070412"/>
              <a:gd name="connsiteX6" fmla="*/ 112675 w 849395"/>
              <a:gd name="connsiteY6" fmla="*/ 329357 h 1070412"/>
              <a:gd name="connsiteX7" fmla="*/ 82339 w 849395"/>
              <a:gd name="connsiteY7" fmla="*/ 385695 h 1070412"/>
              <a:gd name="connsiteX8" fmla="*/ 47670 w 849395"/>
              <a:gd name="connsiteY8" fmla="*/ 572042 h 1070412"/>
              <a:gd name="connsiteX9" fmla="*/ 17335 w 849395"/>
              <a:gd name="connsiteY9" fmla="*/ 706385 h 1070412"/>
              <a:gd name="connsiteX10" fmla="*/ 0 w 849395"/>
              <a:gd name="connsiteY10" fmla="*/ 853729 h 1070412"/>
              <a:gd name="connsiteX11" fmla="*/ 99674 w 849395"/>
              <a:gd name="connsiteY11" fmla="*/ 944736 h 1070412"/>
              <a:gd name="connsiteX12" fmla="*/ 182013 w 849395"/>
              <a:gd name="connsiteY12" fmla="*/ 1031409 h 1070412"/>
              <a:gd name="connsiteX13" fmla="*/ 299022 w 849395"/>
              <a:gd name="connsiteY13" fmla="*/ 1070412 h 1070412"/>
              <a:gd name="connsiteX14" fmla="*/ 424698 w 849395"/>
              <a:gd name="connsiteY14" fmla="*/ 1057411 h 1070412"/>
              <a:gd name="connsiteX15" fmla="*/ 602377 w 849395"/>
              <a:gd name="connsiteY15" fmla="*/ 975071 h 1070412"/>
              <a:gd name="connsiteX16" fmla="*/ 749721 w 849395"/>
              <a:gd name="connsiteY16" fmla="*/ 810393 h 1070412"/>
              <a:gd name="connsiteX17" fmla="*/ 767056 w 849395"/>
              <a:gd name="connsiteY17" fmla="*/ 697718 h 1070412"/>
              <a:gd name="connsiteX18" fmla="*/ 849395 w 849395"/>
              <a:gd name="connsiteY18" fmla="*/ 719386 h 1070412"/>
              <a:gd name="connsiteX19" fmla="*/ 814726 w 849395"/>
              <a:gd name="connsiteY19" fmla="*/ 619712 h 1070412"/>
              <a:gd name="connsiteX20" fmla="*/ 732387 w 849395"/>
              <a:gd name="connsiteY20" fmla="*/ 416030 h 1070412"/>
              <a:gd name="connsiteX21" fmla="*/ 546040 w 849395"/>
              <a:gd name="connsiteY21" fmla="*/ 255685 h 1070412"/>
              <a:gd name="connsiteX22" fmla="*/ 420364 w 849395"/>
              <a:gd name="connsiteY22" fmla="*/ 203682 h 1070412"/>
              <a:gd name="connsiteX23" fmla="*/ 351026 w 849395"/>
              <a:gd name="connsiteY23" fmla="*/ 221016 h 107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9395" h="1070412">
                <a:moveTo>
                  <a:pt x="351026" y="221016"/>
                </a:moveTo>
                <a:lnTo>
                  <a:pt x="403029" y="147344"/>
                </a:lnTo>
                <a:lnTo>
                  <a:pt x="437699" y="26002"/>
                </a:lnTo>
                <a:lnTo>
                  <a:pt x="437699" y="0"/>
                </a:lnTo>
                <a:lnTo>
                  <a:pt x="320690" y="13001"/>
                </a:lnTo>
                <a:lnTo>
                  <a:pt x="216682" y="225350"/>
                </a:lnTo>
                <a:lnTo>
                  <a:pt x="112675" y="329357"/>
                </a:lnTo>
                <a:lnTo>
                  <a:pt x="82339" y="385695"/>
                </a:lnTo>
                <a:lnTo>
                  <a:pt x="47670" y="572042"/>
                </a:lnTo>
                <a:lnTo>
                  <a:pt x="17335" y="706385"/>
                </a:lnTo>
                <a:lnTo>
                  <a:pt x="0" y="853729"/>
                </a:lnTo>
                <a:lnTo>
                  <a:pt x="99674" y="944736"/>
                </a:lnTo>
                <a:lnTo>
                  <a:pt x="182013" y="1031409"/>
                </a:lnTo>
                <a:lnTo>
                  <a:pt x="299022" y="1070412"/>
                </a:lnTo>
                <a:lnTo>
                  <a:pt x="424698" y="1057411"/>
                </a:lnTo>
                <a:lnTo>
                  <a:pt x="602377" y="975071"/>
                </a:lnTo>
                <a:lnTo>
                  <a:pt x="749721" y="810393"/>
                </a:lnTo>
                <a:lnTo>
                  <a:pt x="767056" y="697718"/>
                </a:lnTo>
                <a:lnTo>
                  <a:pt x="849395" y="719386"/>
                </a:lnTo>
                <a:lnTo>
                  <a:pt x="814726" y="619712"/>
                </a:lnTo>
                <a:lnTo>
                  <a:pt x="732387" y="416030"/>
                </a:lnTo>
                <a:lnTo>
                  <a:pt x="546040" y="255685"/>
                </a:lnTo>
                <a:lnTo>
                  <a:pt x="420364" y="203682"/>
                </a:lnTo>
                <a:lnTo>
                  <a:pt x="351026" y="22101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hlinkClick r:id="rId5" action="ppaction://hlinksldjump"/>
            <a:extLst>
              <a:ext uri="{FF2B5EF4-FFF2-40B4-BE49-F238E27FC236}">
                <a16:creationId xmlns:a16="http://schemas.microsoft.com/office/drawing/2014/main" id="{57032E19-2B41-41CE-853E-F782B1838409}"/>
              </a:ext>
            </a:extLst>
          </p:cNvPr>
          <p:cNvSpPr/>
          <p:nvPr/>
        </p:nvSpPr>
        <p:spPr>
          <a:xfrm>
            <a:off x="6945630" y="2036445"/>
            <a:ext cx="114300" cy="459105"/>
          </a:xfrm>
          <a:custGeom>
            <a:avLst/>
            <a:gdLst>
              <a:gd name="connsiteX0" fmla="*/ 99060 w 114300"/>
              <a:gd name="connsiteY0" fmla="*/ 0 h 459105"/>
              <a:gd name="connsiteX1" fmla="*/ 30480 w 114300"/>
              <a:gd name="connsiteY1" fmla="*/ 0 h 459105"/>
              <a:gd name="connsiteX2" fmla="*/ 45720 w 114300"/>
              <a:gd name="connsiteY2" fmla="*/ 245745 h 459105"/>
              <a:gd name="connsiteX3" fmla="*/ 3810 w 114300"/>
              <a:gd name="connsiteY3" fmla="*/ 262890 h 459105"/>
              <a:gd name="connsiteX4" fmla="*/ 0 w 114300"/>
              <a:gd name="connsiteY4" fmla="*/ 449580 h 459105"/>
              <a:gd name="connsiteX5" fmla="*/ 114300 w 114300"/>
              <a:gd name="connsiteY5" fmla="*/ 459105 h 459105"/>
              <a:gd name="connsiteX6" fmla="*/ 99060 w 114300"/>
              <a:gd name="connsiteY6" fmla="*/ 0 h 45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" h="459105">
                <a:moveTo>
                  <a:pt x="99060" y="0"/>
                </a:moveTo>
                <a:lnTo>
                  <a:pt x="30480" y="0"/>
                </a:lnTo>
                <a:lnTo>
                  <a:pt x="45720" y="245745"/>
                </a:lnTo>
                <a:lnTo>
                  <a:pt x="3810" y="262890"/>
                </a:lnTo>
                <a:lnTo>
                  <a:pt x="0" y="449580"/>
                </a:lnTo>
                <a:lnTo>
                  <a:pt x="114300" y="459105"/>
                </a:lnTo>
                <a:lnTo>
                  <a:pt x="9906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7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3E97680F-613C-4D13-905F-DAA7B18A66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8BC2-2325-41B0-AE88-095E88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86994"/>
            <a:ext cx="291526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3: Build up Our Machine</a:t>
            </a:r>
          </a:p>
        </p:txBody>
      </p:sp>
      <p:pic>
        <p:nvPicPr>
          <p:cNvPr id="2050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4344A12F-1E78-4165-B7E3-B2B540C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439333"/>
            <a:ext cx="116935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F6A0DB7A-5604-4709-A035-A98F37950623}"/>
              </a:ext>
            </a:extLst>
          </p:cNvPr>
          <p:cNvSpPr/>
          <p:nvPr/>
        </p:nvSpPr>
        <p:spPr>
          <a:xfrm>
            <a:off x="249237" y="286994"/>
            <a:ext cx="3459163" cy="137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A6D939FF-3C32-4B11-BA20-35853CAA930F}"/>
              </a:ext>
            </a:extLst>
          </p:cNvPr>
          <p:cNvSpPr/>
          <p:nvPr/>
        </p:nvSpPr>
        <p:spPr>
          <a:xfrm>
            <a:off x="4013200" y="1658594"/>
            <a:ext cx="3459163" cy="2794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hlinkClick r:id="rId5" action="ppaction://hlinksldjump"/>
            <a:extLst>
              <a:ext uri="{FF2B5EF4-FFF2-40B4-BE49-F238E27FC236}">
                <a16:creationId xmlns:a16="http://schemas.microsoft.com/office/drawing/2014/main" id="{499BF55B-A011-4BED-AD93-72A8FFCBD2C2}"/>
              </a:ext>
            </a:extLst>
          </p:cNvPr>
          <p:cNvSpPr/>
          <p:nvPr/>
        </p:nvSpPr>
        <p:spPr>
          <a:xfrm>
            <a:off x="10458450" y="4010025"/>
            <a:ext cx="590550" cy="6858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3E97680F-613C-4D13-905F-DAA7B18A66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8BC2-2325-41B0-AE88-095E88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86994"/>
            <a:ext cx="291526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3: Build up Our Machine</a:t>
            </a:r>
          </a:p>
        </p:txBody>
      </p:sp>
      <p:pic>
        <p:nvPicPr>
          <p:cNvPr id="2050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4344A12F-1E78-4165-B7E3-B2B540C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439333"/>
            <a:ext cx="116935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F6A0DB7A-5604-4709-A035-A98F37950623}"/>
              </a:ext>
            </a:extLst>
          </p:cNvPr>
          <p:cNvSpPr/>
          <p:nvPr/>
        </p:nvSpPr>
        <p:spPr>
          <a:xfrm>
            <a:off x="249237" y="286994"/>
            <a:ext cx="3459163" cy="137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A6D939FF-3C32-4B11-BA20-35853CAA930F}"/>
              </a:ext>
            </a:extLst>
          </p:cNvPr>
          <p:cNvSpPr/>
          <p:nvPr/>
        </p:nvSpPr>
        <p:spPr>
          <a:xfrm>
            <a:off x="4013200" y="1658594"/>
            <a:ext cx="3459163" cy="2794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hlinkClick r:id="rId7" action="ppaction://hlinksldjump"/>
            <a:extLst>
              <a:ext uri="{FF2B5EF4-FFF2-40B4-BE49-F238E27FC236}">
                <a16:creationId xmlns:a16="http://schemas.microsoft.com/office/drawing/2014/main" id="{499BF55B-A011-4BED-AD93-72A8FFCBD2C2}"/>
              </a:ext>
            </a:extLst>
          </p:cNvPr>
          <p:cNvSpPr/>
          <p:nvPr/>
        </p:nvSpPr>
        <p:spPr>
          <a:xfrm>
            <a:off x="10458450" y="4010025"/>
            <a:ext cx="590550" cy="6858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tch bend 1">
            <a:hlinkClick r:id="" action="ppaction://media"/>
            <a:extLst>
              <a:ext uri="{FF2B5EF4-FFF2-40B4-BE49-F238E27FC236}">
                <a16:creationId xmlns:a16="http://schemas.microsoft.com/office/drawing/2014/main" id="{16DDB7CE-A836-4702-90D4-A3BD8A6028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237" y="61147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3E97680F-613C-4D13-905F-DAA7B18A66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8BC2-2325-41B0-AE88-095E88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86994"/>
            <a:ext cx="291526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3: Build up Our Machine</a:t>
            </a:r>
          </a:p>
        </p:txBody>
      </p:sp>
      <p:pic>
        <p:nvPicPr>
          <p:cNvPr id="2050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4344A12F-1E78-4165-B7E3-B2B540C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439333"/>
            <a:ext cx="116935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hlinkClick r:id="rId4" action="ppaction://hlinksldjump"/>
            <a:extLst>
              <a:ext uri="{FF2B5EF4-FFF2-40B4-BE49-F238E27FC236}">
                <a16:creationId xmlns:a16="http://schemas.microsoft.com/office/drawing/2014/main" id="{2220289B-27D0-4F4E-B61A-17C41CEF2B88}"/>
              </a:ext>
            </a:extLst>
          </p:cNvPr>
          <p:cNvSpPr/>
          <p:nvPr/>
        </p:nvSpPr>
        <p:spPr>
          <a:xfrm>
            <a:off x="3533759" y="1485900"/>
            <a:ext cx="4333891" cy="4048125"/>
          </a:xfrm>
          <a:custGeom>
            <a:avLst/>
            <a:gdLst>
              <a:gd name="connsiteX0" fmla="*/ 19066 w 4333891"/>
              <a:gd name="connsiteY0" fmla="*/ 257175 h 4048125"/>
              <a:gd name="connsiteX1" fmla="*/ 190516 w 4333891"/>
              <a:gd name="connsiteY1" fmla="*/ 247650 h 4048125"/>
              <a:gd name="connsiteX2" fmla="*/ 219091 w 4333891"/>
              <a:gd name="connsiteY2" fmla="*/ 238125 h 4048125"/>
              <a:gd name="connsiteX3" fmla="*/ 352441 w 4333891"/>
              <a:gd name="connsiteY3" fmla="*/ 219075 h 4048125"/>
              <a:gd name="connsiteX4" fmla="*/ 466741 w 4333891"/>
              <a:gd name="connsiteY4" fmla="*/ 200025 h 4048125"/>
              <a:gd name="connsiteX5" fmla="*/ 542941 w 4333891"/>
              <a:gd name="connsiteY5" fmla="*/ 180975 h 4048125"/>
              <a:gd name="connsiteX6" fmla="*/ 733441 w 4333891"/>
              <a:gd name="connsiteY6" fmla="*/ 161925 h 4048125"/>
              <a:gd name="connsiteX7" fmla="*/ 923941 w 4333891"/>
              <a:gd name="connsiteY7" fmla="*/ 123825 h 4048125"/>
              <a:gd name="connsiteX8" fmla="*/ 1104916 w 4333891"/>
              <a:gd name="connsiteY8" fmla="*/ 95250 h 4048125"/>
              <a:gd name="connsiteX9" fmla="*/ 1181116 w 4333891"/>
              <a:gd name="connsiteY9" fmla="*/ 76200 h 4048125"/>
              <a:gd name="connsiteX10" fmla="*/ 1228741 w 4333891"/>
              <a:gd name="connsiteY10" fmla="*/ 66675 h 4048125"/>
              <a:gd name="connsiteX11" fmla="*/ 1257316 w 4333891"/>
              <a:gd name="connsiteY11" fmla="*/ 57150 h 4048125"/>
              <a:gd name="connsiteX12" fmla="*/ 1352566 w 4333891"/>
              <a:gd name="connsiteY12" fmla="*/ 38100 h 4048125"/>
              <a:gd name="connsiteX13" fmla="*/ 1390666 w 4333891"/>
              <a:gd name="connsiteY13" fmla="*/ 28575 h 4048125"/>
              <a:gd name="connsiteX14" fmla="*/ 1457341 w 4333891"/>
              <a:gd name="connsiteY14" fmla="*/ 19050 h 4048125"/>
              <a:gd name="connsiteX15" fmla="*/ 1628791 w 4333891"/>
              <a:gd name="connsiteY15" fmla="*/ 0 h 4048125"/>
              <a:gd name="connsiteX16" fmla="*/ 2114566 w 4333891"/>
              <a:gd name="connsiteY16" fmla="*/ 9525 h 4048125"/>
              <a:gd name="connsiteX17" fmla="*/ 2190766 w 4333891"/>
              <a:gd name="connsiteY17" fmla="*/ 19050 h 4048125"/>
              <a:gd name="connsiteX18" fmla="*/ 2400316 w 4333891"/>
              <a:gd name="connsiteY18" fmla="*/ 28575 h 4048125"/>
              <a:gd name="connsiteX19" fmla="*/ 2428891 w 4333891"/>
              <a:gd name="connsiteY19" fmla="*/ 38100 h 4048125"/>
              <a:gd name="connsiteX20" fmla="*/ 2571766 w 4333891"/>
              <a:gd name="connsiteY20" fmla="*/ 57150 h 4048125"/>
              <a:gd name="connsiteX21" fmla="*/ 2628916 w 4333891"/>
              <a:gd name="connsiteY21" fmla="*/ 76200 h 4048125"/>
              <a:gd name="connsiteX22" fmla="*/ 2867041 w 4333891"/>
              <a:gd name="connsiteY22" fmla="*/ 104775 h 4048125"/>
              <a:gd name="connsiteX23" fmla="*/ 3028966 w 4333891"/>
              <a:gd name="connsiteY23" fmla="*/ 133350 h 4048125"/>
              <a:gd name="connsiteX24" fmla="*/ 3114691 w 4333891"/>
              <a:gd name="connsiteY24" fmla="*/ 142875 h 4048125"/>
              <a:gd name="connsiteX25" fmla="*/ 3181366 w 4333891"/>
              <a:gd name="connsiteY25" fmla="*/ 171450 h 4048125"/>
              <a:gd name="connsiteX26" fmla="*/ 3238516 w 4333891"/>
              <a:gd name="connsiteY26" fmla="*/ 180975 h 4048125"/>
              <a:gd name="connsiteX27" fmla="*/ 3362341 w 4333891"/>
              <a:gd name="connsiteY27" fmla="*/ 200025 h 4048125"/>
              <a:gd name="connsiteX28" fmla="*/ 3495691 w 4333891"/>
              <a:gd name="connsiteY28" fmla="*/ 228600 h 4048125"/>
              <a:gd name="connsiteX29" fmla="*/ 3571891 w 4333891"/>
              <a:gd name="connsiteY29" fmla="*/ 247650 h 4048125"/>
              <a:gd name="connsiteX30" fmla="*/ 3648091 w 4333891"/>
              <a:gd name="connsiteY30" fmla="*/ 257175 h 4048125"/>
              <a:gd name="connsiteX31" fmla="*/ 3743341 w 4333891"/>
              <a:gd name="connsiteY31" fmla="*/ 276225 h 4048125"/>
              <a:gd name="connsiteX32" fmla="*/ 3819541 w 4333891"/>
              <a:gd name="connsiteY32" fmla="*/ 295275 h 4048125"/>
              <a:gd name="connsiteX33" fmla="*/ 3905266 w 4333891"/>
              <a:gd name="connsiteY33" fmla="*/ 304800 h 4048125"/>
              <a:gd name="connsiteX34" fmla="*/ 3981466 w 4333891"/>
              <a:gd name="connsiteY34" fmla="*/ 323850 h 4048125"/>
              <a:gd name="connsiteX35" fmla="*/ 4067191 w 4333891"/>
              <a:gd name="connsiteY35" fmla="*/ 342900 h 4048125"/>
              <a:gd name="connsiteX36" fmla="*/ 4191016 w 4333891"/>
              <a:gd name="connsiteY36" fmla="*/ 333375 h 4048125"/>
              <a:gd name="connsiteX37" fmla="*/ 4210066 w 4333891"/>
              <a:gd name="connsiteY37" fmla="*/ 371475 h 4048125"/>
              <a:gd name="connsiteX38" fmla="*/ 4229116 w 4333891"/>
              <a:gd name="connsiteY38" fmla="*/ 504825 h 4048125"/>
              <a:gd name="connsiteX39" fmla="*/ 4238641 w 4333891"/>
              <a:gd name="connsiteY39" fmla="*/ 561975 h 4048125"/>
              <a:gd name="connsiteX40" fmla="*/ 4238641 w 4333891"/>
              <a:gd name="connsiteY40" fmla="*/ 1314450 h 4048125"/>
              <a:gd name="connsiteX41" fmla="*/ 4267216 w 4333891"/>
              <a:gd name="connsiteY41" fmla="*/ 1419225 h 4048125"/>
              <a:gd name="connsiteX42" fmla="*/ 4276741 w 4333891"/>
              <a:gd name="connsiteY42" fmla="*/ 1466850 h 4048125"/>
              <a:gd name="connsiteX43" fmla="*/ 4295791 w 4333891"/>
              <a:gd name="connsiteY43" fmla="*/ 1943100 h 4048125"/>
              <a:gd name="connsiteX44" fmla="*/ 4305316 w 4333891"/>
              <a:gd name="connsiteY44" fmla="*/ 2038350 h 4048125"/>
              <a:gd name="connsiteX45" fmla="*/ 4324366 w 4333891"/>
              <a:gd name="connsiteY45" fmla="*/ 2524125 h 4048125"/>
              <a:gd name="connsiteX46" fmla="*/ 4333891 w 4333891"/>
              <a:gd name="connsiteY46" fmla="*/ 2590800 h 4048125"/>
              <a:gd name="connsiteX47" fmla="*/ 4324366 w 4333891"/>
              <a:gd name="connsiteY47" fmla="*/ 2990850 h 4048125"/>
              <a:gd name="connsiteX48" fmla="*/ 4305316 w 4333891"/>
              <a:gd name="connsiteY48" fmla="*/ 3105150 h 4048125"/>
              <a:gd name="connsiteX49" fmla="*/ 4295791 w 4333891"/>
              <a:gd name="connsiteY49" fmla="*/ 3209925 h 4048125"/>
              <a:gd name="connsiteX50" fmla="*/ 4286266 w 4333891"/>
              <a:gd name="connsiteY50" fmla="*/ 3629025 h 4048125"/>
              <a:gd name="connsiteX51" fmla="*/ 4267216 w 4333891"/>
              <a:gd name="connsiteY51" fmla="*/ 3771900 h 4048125"/>
              <a:gd name="connsiteX52" fmla="*/ 4257691 w 4333891"/>
              <a:gd name="connsiteY52" fmla="*/ 3867150 h 4048125"/>
              <a:gd name="connsiteX53" fmla="*/ 4248166 w 4333891"/>
              <a:gd name="connsiteY53" fmla="*/ 3905250 h 4048125"/>
              <a:gd name="connsiteX54" fmla="*/ 4238641 w 4333891"/>
              <a:gd name="connsiteY54" fmla="*/ 4010025 h 4048125"/>
              <a:gd name="connsiteX55" fmla="*/ 4210066 w 4333891"/>
              <a:gd name="connsiteY55" fmla="*/ 3962400 h 4048125"/>
              <a:gd name="connsiteX56" fmla="*/ 4181491 w 4333891"/>
              <a:gd name="connsiteY56" fmla="*/ 3971925 h 4048125"/>
              <a:gd name="connsiteX57" fmla="*/ 4095766 w 4333891"/>
              <a:gd name="connsiteY57" fmla="*/ 4000500 h 4048125"/>
              <a:gd name="connsiteX58" fmla="*/ 4038616 w 4333891"/>
              <a:gd name="connsiteY58" fmla="*/ 4019550 h 4048125"/>
              <a:gd name="connsiteX59" fmla="*/ 3943366 w 4333891"/>
              <a:gd name="connsiteY59" fmla="*/ 4029075 h 4048125"/>
              <a:gd name="connsiteX60" fmla="*/ 3848116 w 4333891"/>
              <a:gd name="connsiteY60" fmla="*/ 4048125 h 4048125"/>
              <a:gd name="connsiteX61" fmla="*/ 638191 w 4333891"/>
              <a:gd name="connsiteY61" fmla="*/ 4038600 h 4048125"/>
              <a:gd name="connsiteX62" fmla="*/ 571516 w 4333891"/>
              <a:gd name="connsiteY62" fmla="*/ 4029075 h 4048125"/>
              <a:gd name="connsiteX63" fmla="*/ 447691 w 4333891"/>
              <a:gd name="connsiteY63" fmla="*/ 4019550 h 4048125"/>
              <a:gd name="connsiteX64" fmla="*/ 142891 w 4333891"/>
              <a:gd name="connsiteY64" fmla="*/ 4000500 h 4048125"/>
              <a:gd name="connsiteX65" fmla="*/ 95266 w 4333891"/>
              <a:gd name="connsiteY65" fmla="*/ 4010025 h 4048125"/>
              <a:gd name="connsiteX66" fmla="*/ 57166 w 4333891"/>
              <a:gd name="connsiteY66" fmla="*/ 3752850 h 4048125"/>
              <a:gd name="connsiteX67" fmla="*/ 28591 w 4333891"/>
              <a:gd name="connsiteY67" fmla="*/ 3543300 h 4048125"/>
              <a:gd name="connsiteX68" fmla="*/ 19066 w 4333891"/>
              <a:gd name="connsiteY68" fmla="*/ 3486150 h 4048125"/>
              <a:gd name="connsiteX69" fmla="*/ 16 w 4333891"/>
              <a:gd name="connsiteY69" fmla="*/ 3371850 h 4048125"/>
              <a:gd name="connsiteX70" fmla="*/ 19066 w 4333891"/>
              <a:gd name="connsiteY70" fmla="*/ 3009900 h 4048125"/>
              <a:gd name="connsiteX71" fmla="*/ 28591 w 4333891"/>
              <a:gd name="connsiteY71" fmla="*/ 2952750 h 4048125"/>
              <a:gd name="connsiteX72" fmla="*/ 47641 w 4333891"/>
              <a:gd name="connsiteY72" fmla="*/ 2800350 h 4048125"/>
              <a:gd name="connsiteX73" fmla="*/ 66691 w 4333891"/>
              <a:gd name="connsiteY73" fmla="*/ 2733675 h 4048125"/>
              <a:gd name="connsiteX74" fmla="*/ 85741 w 4333891"/>
              <a:gd name="connsiteY74" fmla="*/ 2590800 h 4048125"/>
              <a:gd name="connsiteX75" fmla="*/ 95266 w 4333891"/>
              <a:gd name="connsiteY75" fmla="*/ 2552700 h 4048125"/>
              <a:gd name="connsiteX76" fmla="*/ 104791 w 4333891"/>
              <a:gd name="connsiteY76" fmla="*/ 2476500 h 4048125"/>
              <a:gd name="connsiteX77" fmla="*/ 123841 w 4333891"/>
              <a:gd name="connsiteY77" fmla="*/ 2371725 h 4048125"/>
              <a:gd name="connsiteX78" fmla="*/ 133366 w 4333891"/>
              <a:gd name="connsiteY78" fmla="*/ 2305050 h 4048125"/>
              <a:gd name="connsiteX79" fmla="*/ 142891 w 4333891"/>
              <a:gd name="connsiteY79" fmla="*/ 2276475 h 4048125"/>
              <a:gd name="connsiteX80" fmla="*/ 161941 w 4333891"/>
              <a:gd name="connsiteY80" fmla="*/ 2181225 h 4048125"/>
              <a:gd name="connsiteX81" fmla="*/ 171466 w 4333891"/>
              <a:gd name="connsiteY81" fmla="*/ 1943100 h 4048125"/>
              <a:gd name="connsiteX82" fmla="*/ 180991 w 4333891"/>
              <a:gd name="connsiteY82" fmla="*/ 1914525 h 4048125"/>
              <a:gd name="connsiteX83" fmla="*/ 190516 w 4333891"/>
              <a:gd name="connsiteY83" fmla="*/ 1457325 h 4048125"/>
              <a:gd name="connsiteX84" fmla="*/ 200041 w 4333891"/>
              <a:gd name="connsiteY84" fmla="*/ 1390650 h 4048125"/>
              <a:gd name="connsiteX85" fmla="*/ 219091 w 4333891"/>
              <a:gd name="connsiteY85" fmla="*/ 1190625 h 4048125"/>
              <a:gd name="connsiteX86" fmla="*/ 209566 w 4333891"/>
              <a:gd name="connsiteY86" fmla="*/ 819150 h 4048125"/>
              <a:gd name="connsiteX87" fmla="*/ 200041 w 4333891"/>
              <a:gd name="connsiteY87" fmla="*/ 762000 h 4048125"/>
              <a:gd name="connsiteX88" fmla="*/ 180991 w 4333891"/>
              <a:gd name="connsiteY88" fmla="*/ 628650 h 4048125"/>
              <a:gd name="connsiteX89" fmla="*/ 152416 w 4333891"/>
              <a:gd name="connsiteY89" fmla="*/ 533400 h 4048125"/>
              <a:gd name="connsiteX90" fmla="*/ 123841 w 4333891"/>
              <a:gd name="connsiteY90" fmla="*/ 438150 h 4048125"/>
              <a:gd name="connsiteX91" fmla="*/ 47641 w 4333891"/>
              <a:gd name="connsiteY91" fmla="*/ 333375 h 4048125"/>
              <a:gd name="connsiteX92" fmla="*/ 19066 w 4333891"/>
              <a:gd name="connsiteY92" fmla="*/ 304800 h 4048125"/>
              <a:gd name="connsiteX93" fmla="*/ 19066 w 4333891"/>
              <a:gd name="connsiteY93" fmla="*/ 25717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333891" h="4048125">
                <a:moveTo>
                  <a:pt x="19066" y="257175"/>
                </a:moveTo>
                <a:cubicBezTo>
                  <a:pt x="47641" y="247650"/>
                  <a:pt x="133536" y="253077"/>
                  <a:pt x="190516" y="247650"/>
                </a:cubicBezTo>
                <a:cubicBezTo>
                  <a:pt x="200511" y="246698"/>
                  <a:pt x="209204" y="239870"/>
                  <a:pt x="219091" y="238125"/>
                </a:cubicBezTo>
                <a:cubicBezTo>
                  <a:pt x="263309" y="230322"/>
                  <a:pt x="308880" y="229965"/>
                  <a:pt x="352441" y="219075"/>
                </a:cubicBezTo>
                <a:cubicBezTo>
                  <a:pt x="415374" y="203342"/>
                  <a:pt x="377551" y="211174"/>
                  <a:pt x="466741" y="200025"/>
                </a:cubicBezTo>
                <a:cubicBezTo>
                  <a:pt x="497066" y="189917"/>
                  <a:pt x="507414" y="185155"/>
                  <a:pt x="542941" y="180975"/>
                </a:cubicBezTo>
                <a:cubicBezTo>
                  <a:pt x="585753" y="175938"/>
                  <a:pt x="684247" y="171764"/>
                  <a:pt x="733441" y="161925"/>
                </a:cubicBezTo>
                <a:cubicBezTo>
                  <a:pt x="965330" y="115547"/>
                  <a:pt x="748314" y="145778"/>
                  <a:pt x="923941" y="123825"/>
                </a:cubicBezTo>
                <a:cubicBezTo>
                  <a:pt x="1009045" y="95457"/>
                  <a:pt x="901963" y="129076"/>
                  <a:pt x="1104916" y="95250"/>
                </a:cubicBezTo>
                <a:cubicBezTo>
                  <a:pt x="1130741" y="90946"/>
                  <a:pt x="1155605" y="82087"/>
                  <a:pt x="1181116" y="76200"/>
                </a:cubicBezTo>
                <a:cubicBezTo>
                  <a:pt x="1196891" y="72560"/>
                  <a:pt x="1213035" y="70602"/>
                  <a:pt x="1228741" y="66675"/>
                </a:cubicBezTo>
                <a:cubicBezTo>
                  <a:pt x="1238481" y="64240"/>
                  <a:pt x="1247533" y="59408"/>
                  <a:pt x="1257316" y="57150"/>
                </a:cubicBezTo>
                <a:cubicBezTo>
                  <a:pt x="1288866" y="49869"/>
                  <a:pt x="1321154" y="45953"/>
                  <a:pt x="1352566" y="38100"/>
                </a:cubicBezTo>
                <a:cubicBezTo>
                  <a:pt x="1365266" y="34925"/>
                  <a:pt x="1377786" y="30917"/>
                  <a:pt x="1390666" y="28575"/>
                </a:cubicBezTo>
                <a:cubicBezTo>
                  <a:pt x="1412755" y="24559"/>
                  <a:pt x="1435087" y="22017"/>
                  <a:pt x="1457341" y="19050"/>
                </a:cubicBezTo>
                <a:cubicBezTo>
                  <a:pt x="1538237" y="8264"/>
                  <a:pt x="1541684" y="8711"/>
                  <a:pt x="1628791" y="0"/>
                </a:cubicBezTo>
                <a:lnTo>
                  <a:pt x="2114566" y="9525"/>
                </a:lnTo>
                <a:cubicBezTo>
                  <a:pt x="2140149" y="10392"/>
                  <a:pt x="2165225" y="17347"/>
                  <a:pt x="2190766" y="19050"/>
                </a:cubicBezTo>
                <a:cubicBezTo>
                  <a:pt x="2260533" y="23701"/>
                  <a:pt x="2330466" y="25400"/>
                  <a:pt x="2400316" y="28575"/>
                </a:cubicBezTo>
                <a:cubicBezTo>
                  <a:pt x="2409841" y="31750"/>
                  <a:pt x="2419151" y="35665"/>
                  <a:pt x="2428891" y="38100"/>
                </a:cubicBezTo>
                <a:cubicBezTo>
                  <a:pt x="2481500" y="51252"/>
                  <a:pt x="2512252" y="51199"/>
                  <a:pt x="2571766" y="57150"/>
                </a:cubicBezTo>
                <a:cubicBezTo>
                  <a:pt x="2590816" y="63500"/>
                  <a:pt x="2609314" y="71844"/>
                  <a:pt x="2628916" y="76200"/>
                </a:cubicBezTo>
                <a:cubicBezTo>
                  <a:pt x="2724734" y="97493"/>
                  <a:pt x="2768276" y="97178"/>
                  <a:pt x="2867041" y="104775"/>
                </a:cubicBezTo>
                <a:cubicBezTo>
                  <a:pt x="2921016" y="114300"/>
                  <a:pt x="2974794" y="125016"/>
                  <a:pt x="3028966" y="133350"/>
                </a:cubicBezTo>
                <a:cubicBezTo>
                  <a:pt x="3057383" y="137722"/>
                  <a:pt x="3086799" y="135902"/>
                  <a:pt x="3114691" y="142875"/>
                </a:cubicBezTo>
                <a:cubicBezTo>
                  <a:pt x="3138149" y="148740"/>
                  <a:pt x="3158255" y="164339"/>
                  <a:pt x="3181366" y="171450"/>
                </a:cubicBezTo>
                <a:cubicBezTo>
                  <a:pt x="3199825" y="177130"/>
                  <a:pt x="3219578" y="177187"/>
                  <a:pt x="3238516" y="180975"/>
                </a:cubicBezTo>
                <a:cubicBezTo>
                  <a:pt x="3341629" y="201598"/>
                  <a:pt x="3182079" y="179996"/>
                  <a:pt x="3362341" y="200025"/>
                </a:cubicBezTo>
                <a:cubicBezTo>
                  <a:pt x="3476092" y="237942"/>
                  <a:pt x="3358369" y="202852"/>
                  <a:pt x="3495691" y="228600"/>
                </a:cubicBezTo>
                <a:cubicBezTo>
                  <a:pt x="3521424" y="233425"/>
                  <a:pt x="3545911" y="244403"/>
                  <a:pt x="3571891" y="247650"/>
                </a:cubicBezTo>
                <a:cubicBezTo>
                  <a:pt x="3597291" y="250825"/>
                  <a:pt x="3622842" y="252967"/>
                  <a:pt x="3648091" y="257175"/>
                </a:cubicBezTo>
                <a:cubicBezTo>
                  <a:pt x="3680029" y="262498"/>
                  <a:pt x="3711733" y="269201"/>
                  <a:pt x="3743341" y="276225"/>
                </a:cubicBezTo>
                <a:cubicBezTo>
                  <a:pt x="3768899" y="281905"/>
                  <a:pt x="3793519" y="292384"/>
                  <a:pt x="3819541" y="295275"/>
                </a:cubicBezTo>
                <a:lnTo>
                  <a:pt x="3905266" y="304800"/>
                </a:lnTo>
                <a:cubicBezTo>
                  <a:pt x="3930666" y="311150"/>
                  <a:pt x="3955793" y="318715"/>
                  <a:pt x="3981466" y="323850"/>
                </a:cubicBezTo>
                <a:cubicBezTo>
                  <a:pt x="4041928" y="335942"/>
                  <a:pt x="4013385" y="329448"/>
                  <a:pt x="4067191" y="342900"/>
                </a:cubicBezTo>
                <a:cubicBezTo>
                  <a:pt x="4108466" y="339725"/>
                  <a:pt x="4150423" y="325256"/>
                  <a:pt x="4191016" y="333375"/>
                </a:cubicBezTo>
                <a:cubicBezTo>
                  <a:pt x="4204939" y="336160"/>
                  <a:pt x="4205576" y="358005"/>
                  <a:pt x="4210066" y="371475"/>
                </a:cubicBezTo>
                <a:cubicBezTo>
                  <a:pt x="4220614" y="403118"/>
                  <a:pt x="4226001" y="481460"/>
                  <a:pt x="4229116" y="504825"/>
                </a:cubicBezTo>
                <a:cubicBezTo>
                  <a:pt x="4231668" y="523968"/>
                  <a:pt x="4235466" y="542925"/>
                  <a:pt x="4238641" y="561975"/>
                </a:cubicBezTo>
                <a:cubicBezTo>
                  <a:pt x="4226998" y="922918"/>
                  <a:pt x="4222736" y="892978"/>
                  <a:pt x="4238641" y="1314450"/>
                </a:cubicBezTo>
                <a:cubicBezTo>
                  <a:pt x="4240454" y="1362486"/>
                  <a:pt x="4257497" y="1370630"/>
                  <a:pt x="4267216" y="1419225"/>
                </a:cubicBezTo>
                <a:lnTo>
                  <a:pt x="4276741" y="1466850"/>
                </a:lnTo>
                <a:cubicBezTo>
                  <a:pt x="4280133" y="1561832"/>
                  <a:pt x="4289009" y="1834585"/>
                  <a:pt x="4295791" y="1943100"/>
                </a:cubicBezTo>
                <a:cubicBezTo>
                  <a:pt x="4297781" y="1974946"/>
                  <a:pt x="4302141" y="2006600"/>
                  <a:pt x="4305316" y="2038350"/>
                </a:cubicBezTo>
                <a:cubicBezTo>
                  <a:pt x="4309411" y="2181662"/>
                  <a:pt x="4311058" y="2371086"/>
                  <a:pt x="4324366" y="2524125"/>
                </a:cubicBezTo>
                <a:cubicBezTo>
                  <a:pt x="4326311" y="2546491"/>
                  <a:pt x="4330716" y="2568575"/>
                  <a:pt x="4333891" y="2590800"/>
                </a:cubicBezTo>
                <a:cubicBezTo>
                  <a:pt x="4330716" y="2724150"/>
                  <a:pt x="4331765" y="2857668"/>
                  <a:pt x="4324366" y="2990850"/>
                </a:cubicBezTo>
                <a:cubicBezTo>
                  <a:pt x="4322223" y="3029416"/>
                  <a:pt x="4310312" y="3066849"/>
                  <a:pt x="4305316" y="3105150"/>
                </a:cubicBezTo>
                <a:cubicBezTo>
                  <a:pt x="4300780" y="3139924"/>
                  <a:pt x="4298966" y="3175000"/>
                  <a:pt x="4295791" y="3209925"/>
                </a:cubicBezTo>
                <a:cubicBezTo>
                  <a:pt x="4292616" y="3349625"/>
                  <a:pt x="4291344" y="3489381"/>
                  <a:pt x="4286266" y="3629025"/>
                </a:cubicBezTo>
                <a:cubicBezTo>
                  <a:pt x="4283076" y="3716757"/>
                  <a:pt x="4282439" y="3711006"/>
                  <a:pt x="4267216" y="3771900"/>
                </a:cubicBezTo>
                <a:cubicBezTo>
                  <a:pt x="4264041" y="3803650"/>
                  <a:pt x="4262204" y="3835562"/>
                  <a:pt x="4257691" y="3867150"/>
                </a:cubicBezTo>
                <a:cubicBezTo>
                  <a:pt x="4255840" y="3880109"/>
                  <a:pt x="4249896" y="3892274"/>
                  <a:pt x="4248166" y="3905250"/>
                </a:cubicBezTo>
                <a:cubicBezTo>
                  <a:pt x="4243531" y="3940011"/>
                  <a:pt x="4241816" y="3975100"/>
                  <a:pt x="4238641" y="4010025"/>
                </a:cubicBezTo>
                <a:cubicBezTo>
                  <a:pt x="4229116" y="3994150"/>
                  <a:pt x="4225470" y="3972669"/>
                  <a:pt x="4210066" y="3962400"/>
                </a:cubicBezTo>
                <a:cubicBezTo>
                  <a:pt x="4201712" y="3956831"/>
                  <a:pt x="4190719" y="3967970"/>
                  <a:pt x="4181491" y="3971925"/>
                </a:cubicBezTo>
                <a:cubicBezTo>
                  <a:pt x="4079620" y="4015584"/>
                  <a:pt x="4213514" y="3968387"/>
                  <a:pt x="4095766" y="4000500"/>
                </a:cubicBezTo>
                <a:cubicBezTo>
                  <a:pt x="4076393" y="4005784"/>
                  <a:pt x="4058597" y="4017552"/>
                  <a:pt x="4038616" y="4019550"/>
                </a:cubicBezTo>
                <a:cubicBezTo>
                  <a:pt x="4006866" y="4022725"/>
                  <a:pt x="3974921" y="4024342"/>
                  <a:pt x="3943366" y="4029075"/>
                </a:cubicBezTo>
                <a:cubicBezTo>
                  <a:pt x="3911345" y="4033878"/>
                  <a:pt x="3848116" y="4048125"/>
                  <a:pt x="3848116" y="4048125"/>
                </a:cubicBezTo>
                <a:lnTo>
                  <a:pt x="638191" y="4038600"/>
                </a:lnTo>
                <a:cubicBezTo>
                  <a:pt x="615741" y="4038469"/>
                  <a:pt x="593855" y="4031309"/>
                  <a:pt x="571516" y="4029075"/>
                </a:cubicBezTo>
                <a:cubicBezTo>
                  <a:pt x="530325" y="4024956"/>
                  <a:pt x="488966" y="4022725"/>
                  <a:pt x="447691" y="4019550"/>
                </a:cubicBezTo>
                <a:cubicBezTo>
                  <a:pt x="325501" y="3995112"/>
                  <a:pt x="365623" y="4000500"/>
                  <a:pt x="142891" y="4000500"/>
                </a:cubicBezTo>
                <a:cubicBezTo>
                  <a:pt x="126702" y="4000500"/>
                  <a:pt x="111141" y="4006850"/>
                  <a:pt x="95266" y="4010025"/>
                </a:cubicBezTo>
                <a:cubicBezTo>
                  <a:pt x="75265" y="3730015"/>
                  <a:pt x="102850" y="4019343"/>
                  <a:pt x="57166" y="3752850"/>
                </a:cubicBezTo>
                <a:cubicBezTo>
                  <a:pt x="45255" y="3683367"/>
                  <a:pt x="40181" y="3612837"/>
                  <a:pt x="28591" y="3543300"/>
                </a:cubicBezTo>
                <a:cubicBezTo>
                  <a:pt x="25416" y="3524250"/>
                  <a:pt x="21797" y="3505269"/>
                  <a:pt x="19066" y="3486150"/>
                </a:cubicBezTo>
                <a:cubicBezTo>
                  <a:pt x="4201" y="3382095"/>
                  <a:pt x="17650" y="3442385"/>
                  <a:pt x="16" y="3371850"/>
                </a:cubicBezTo>
                <a:cubicBezTo>
                  <a:pt x="5123" y="3233959"/>
                  <a:pt x="4111" y="3137016"/>
                  <a:pt x="19066" y="3009900"/>
                </a:cubicBezTo>
                <a:cubicBezTo>
                  <a:pt x="21323" y="2990720"/>
                  <a:pt x="26039" y="2971893"/>
                  <a:pt x="28591" y="2952750"/>
                </a:cubicBezTo>
                <a:cubicBezTo>
                  <a:pt x="33874" y="2913129"/>
                  <a:pt x="39299" y="2842062"/>
                  <a:pt x="47641" y="2800350"/>
                </a:cubicBezTo>
                <a:cubicBezTo>
                  <a:pt x="70289" y="2687109"/>
                  <a:pt x="43018" y="2875713"/>
                  <a:pt x="66691" y="2733675"/>
                </a:cubicBezTo>
                <a:cubicBezTo>
                  <a:pt x="83276" y="2634163"/>
                  <a:pt x="68846" y="2683723"/>
                  <a:pt x="85741" y="2590800"/>
                </a:cubicBezTo>
                <a:cubicBezTo>
                  <a:pt x="88083" y="2577920"/>
                  <a:pt x="93114" y="2565613"/>
                  <a:pt x="95266" y="2552700"/>
                </a:cubicBezTo>
                <a:cubicBezTo>
                  <a:pt x="99474" y="2527451"/>
                  <a:pt x="101171" y="2501840"/>
                  <a:pt x="104791" y="2476500"/>
                </a:cubicBezTo>
                <a:cubicBezTo>
                  <a:pt x="120672" y="2365334"/>
                  <a:pt x="107432" y="2470182"/>
                  <a:pt x="123841" y="2371725"/>
                </a:cubicBezTo>
                <a:cubicBezTo>
                  <a:pt x="127532" y="2349580"/>
                  <a:pt x="128963" y="2327065"/>
                  <a:pt x="133366" y="2305050"/>
                </a:cubicBezTo>
                <a:cubicBezTo>
                  <a:pt x="135335" y="2295205"/>
                  <a:pt x="140133" y="2286129"/>
                  <a:pt x="142891" y="2276475"/>
                </a:cubicBezTo>
                <a:cubicBezTo>
                  <a:pt x="154258" y="2236690"/>
                  <a:pt x="154456" y="2226133"/>
                  <a:pt x="161941" y="2181225"/>
                </a:cubicBezTo>
                <a:cubicBezTo>
                  <a:pt x="165116" y="2101850"/>
                  <a:pt x="165806" y="2022337"/>
                  <a:pt x="171466" y="1943100"/>
                </a:cubicBezTo>
                <a:cubicBezTo>
                  <a:pt x="172181" y="1933085"/>
                  <a:pt x="180598" y="1924558"/>
                  <a:pt x="180991" y="1914525"/>
                </a:cubicBezTo>
                <a:cubicBezTo>
                  <a:pt x="186964" y="1762209"/>
                  <a:pt x="184977" y="1609657"/>
                  <a:pt x="190516" y="1457325"/>
                </a:cubicBezTo>
                <a:cubicBezTo>
                  <a:pt x="191332" y="1434889"/>
                  <a:pt x="197912" y="1413000"/>
                  <a:pt x="200041" y="1390650"/>
                </a:cubicBezTo>
                <a:cubicBezTo>
                  <a:pt x="222290" y="1157035"/>
                  <a:pt x="197659" y="1340647"/>
                  <a:pt x="219091" y="1190625"/>
                </a:cubicBezTo>
                <a:cubicBezTo>
                  <a:pt x="215916" y="1066800"/>
                  <a:pt x="215066" y="942894"/>
                  <a:pt x="209566" y="819150"/>
                </a:cubicBezTo>
                <a:cubicBezTo>
                  <a:pt x="208709" y="799856"/>
                  <a:pt x="202772" y="781119"/>
                  <a:pt x="200041" y="762000"/>
                </a:cubicBezTo>
                <a:cubicBezTo>
                  <a:pt x="191262" y="700544"/>
                  <a:pt x="192354" y="685467"/>
                  <a:pt x="180991" y="628650"/>
                </a:cubicBezTo>
                <a:cubicBezTo>
                  <a:pt x="165873" y="553061"/>
                  <a:pt x="176714" y="630592"/>
                  <a:pt x="152416" y="533400"/>
                </a:cubicBezTo>
                <a:cubicBezTo>
                  <a:pt x="147091" y="512102"/>
                  <a:pt x="133117" y="452064"/>
                  <a:pt x="123841" y="438150"/>
                </a:cubicBezTo>
                <a:cubicBezTo>
                  <a:pt x="102567" y="406240"/>
                  <a:pt x="68981" y="354715"/>
                  <a:pt x="47641" y="333375"/>
                </a:cubicBezTo>
                <a:lnTo>
                  <a:pt x="19066" y="304800"/>
                </a:lnTo>
                <a:cubicBezTo>
                  <a:pt x="-2996" y="238614"/>
                  <a:pt x="-9509" y="266700"/>
                  <a:pt x="19066" y="257175"/>
                </a:cubicBezTo>
                <a:close/>
              </a:path>
            </a:pathLst>
          </a:custGeom>
          <a:solidFill>
            <a:srgbClr val="E8D0B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437B44-0A3F-46C9-AE1F-F05223F9ADBF}"/>
              </a:ext>
            </a:extLst>
          </p:cNvPr>
          <p:cNvGrpSpPr/>
          <p:nvPr/>
        </p:nvGrpSpPr>
        <p:grpSpPr>
          <a:xfrm>
            <a:off x="4104825" y="2028090"/>
            <a:ext cx="984240" cy="511920"/>
            <a:chOff x="4104825" y="2028090"/>
            <a:chExt cx="98424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27AE52C-23D3-4C56-B03C-38A0B6F2F2EB}"/>
                    </a:ext>
                  </a:extLst>
                </p14:cNvPr>
                <p14:cNvContentPartPr/>
                <p14:nvPr/>
              </p14:nvContentPartPr>
              <p14:xfrm>
                <a:off x="4104825" y="2076330"/>
                <a:ext cx="275040" cy="38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27AE52C-23D3-4C56-B03C-38A0B6F2F2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86825" y="2058330"/>
                  <a:ext cx="3106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4F7726-559F-4B7E-9D11-81B850CDCA03}"/>
                    </a:ext>
                  </a:extLst>
                </p14:cNvPr>
                <p14:cNvContentPartPr/>
                <p14:nvPr/>
              </p14:nvContentPartPr>
              <p14:xfrm>
                <a:off x="4428825" y="2218890"/>
                <a:ext cx="16200" cy="233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4F7726-559F-4B7E-9D11-81B850CDCA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0825" y="2200890"/>
                  <a:ext cx="51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96A7F4-23D6-4BB4-8F95-B2BF72B70912}"/>
                    </a:ext>
                  </a:extLst>
                </p14:cNvPr>
                <p14:cNvContentPartPr/>
                <p14:nvPr/>
              </p14:nvContentPartPr>
              <p14:xfrm>
                <a:off x="4423065" y="2028090"/>
                <a:ext cx="6120" cy="10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96A7F4-23D6-4BB4-8F95-B2BF72B709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05065" y="2010090"/>
                  <a:ext cx="41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52DF09-ADB2-4AF0-AE57-DC134FAD1A54}"/>
                    </a:ext>
                  </a:extLst>
                </p14:cNvPr>
                <p14:cNvContentPartPr/>
                <p14:nvPr/>
              </p14:nvContentPartPr>
              <p14:xfrm>
                <a:off x="4533585" y="2066610"/>
                <a:ext cx="9720" cy="261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52DF09-ADB2-4AF0-AE57-DC134FAD1A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15585" y="2048970"/>
                  <a:ext cx="453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13469C2-1DB2-4D63-B684-04EE20695068}"/>
                    </a:ext>
                  </a:extLst>
                </p14:cNvPr>
                <p14:cNvContentPartPr/>
                <p14:nvPr/>
              </p14:nvContentPartPr>
              <p14:xfrm>
                <a:off x="4533585" y="2247690"/>
                <a:ext cx="13320" cy="216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13469C2-1DB2-4D63-B684-04EE206950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15585" y="2229690"/>
                  <a:ext cx="48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804F62A-1035-4B73-B359-77499A8105D4}"/>
                    </a:ext>
                  </a:extLst>
                </p14:cNvPr>
                <p14:cNvContentPartPr/>
                <p14:nvPr/>
              </p14:nvContentPartPr>
              <p14:xfrm>
                <a:off x="4601265" y="2189370"/>
                <a:ext cx="200160" cy="309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804F62A-1035-4B73-B359-77499A8105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83265" y="2171730"/>
                  <a:ext cx="2358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A9D5E1-D48B-4687-B316-E457B857E31A}"/>
                    </a:ext>
                  </a:extLst>
                </p14:cNvPr>
                <p14:cNvContentPartPr/>
                <p14:nvPr/>
              </p14:nvContentPartPr>
              <p14:xfrm>
                <a:off x="4828785" y="2211330"/>
                <a:ext cx="260280" cy="32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A9D5E1-D48B-4687-B316-E457B857E3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10785" y="2193330"/>
                  <a:ext cx="29592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5C4E9-F64C-4C73-8CDF-E262AFBF5B37}"/>
              </a:ext>
            </a:extLst>
          </p:cNvPr>
          <p:cNvGrpSpPr/>
          <p:nvPr/>
        </p:nvGrpSpPr>
        <p:grpSpPr>
          <a:xfrm>
            <a:off x="5419185" y="2189370"/>
            <a:ext cx="1726200" cy="607680"/>
            <a:chOff x="5419185" y="2189370"/>
            <a:chExt cx="1726200" cy="60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BBEAD9-F63F-482A-8A19-311E474DCBF8}"/>
                    </a:ext>
                  </a:extLst>
                </p14:cNvPr>
                <p14:cNvContentPartPr/>
                <p14:nvPr/>
              </p14:nvContentPartPr>
              <p14:xfrm>
                <a:off x="5419185" y="2189370"/>
                <a:ext cx="425880" cy="342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BBEAD9-F63F-482A-8A19-311E474DCB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01185" y="2171370"/>
                  <a:ext cx="4615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0BF6C4-2E5D-4B0F-B212-D44E66E46652}"/>
                    </a:ext>
                  </a:extLst>
                </p14:cNvPr>
                <p14:cNvContentPartPr/>
                <p14:nvPr/>
              </p14:nvContentPartPr>
              <p14:xfrm>
                <a:off x="5912385" y="2199810"/>
                <a:ext cx="280080" cy="597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0BF6C4-2E5D-4B0F-B212-D44E66E4665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94745" y="2182170"/>
                  <a:ext cx="31572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FF148F-F580-4E61-A958-A6A90BEDCD03}"/>
                    </a:ext>
                  </a:extLst>
                </p14:cNvPr>
                <p14:cNvContentPartPr/>
                <p14:nvPr/>
              </p14:nvContentPartPr>
              <p14:xfrm>
                <a:off x="6337545" y="2238330"/>
                <a:ext cx="28152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FF148F-F580-4E61-A958-A6A90BEDCD0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19545" y="2220330"/>
                  <a:ext cx="317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DB67CC-D307-471C-AFED-7FD317A04533}"/>
                    </a:ext>
                  </a:extLst>
                </p14:cNvPr>
                <p14:cNvContentPartPr/>
                <p14:nvPr/>
              </p14:nvContentPartPr>
              <p14:xfrm>
                <a:off x="6657585" y="2304570"/>
                <a:ext cx="182520" cy="225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DB67CC-D307-471C-AFED-7FD317A045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39585" y="2286930"/>
                  <a:ext cx="218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8DAEE0-53FF-4C77-BBD1-4A44F3489853}"/>
                    </a:ext>
                  </a:extLst>
                </p14:cNvPr>
                <p14:cNvContentPartPr/>
                <p14:nvPr/>
              </p14:nvContentPartPr>
              <p14:xfrm>
                <a:off x="6886185" y="2232570"/>
                <a:ext cx="259200" cy="287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8DAEE0-53FF-4C77-BBD1-4A44F348985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68185" y="2214930"/>
                  <a:ext cx="29484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DE663FC8-F5DC-4A58-A779-45B778AEAF3B}"/>
              </a:ext>
            </a:extLst>
          </p:cNvPr>
          <p:cNvGrpSpPr/>
          <p:nvPr/>
        </p:nvGrpSpPr>
        <p:grpSpPr>
          <a:xfrm>
            <a:off x="4213545" y="2819010"/>
            <a:ext cx="3157920" cy="463320"/>
            <a:chOff x="4213545" y="2819010"/>
            <a:chExt cx="315792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B07186-0657-4F05-ACF1-9F9127368F45}"/>
                    </a:ext>
                  </a:extLst>
                </p14:cNvPr>
                <p14:cNvContentPartPr/>
                <p14:nvPr/>
              </p14:nvContentPartPr>
              <p14:xfrm>
                <a:off x="4213545" y="2984610"/>
                <a:ext cx="251640" cy="276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B07186-0657-4F05-ACF1-9F9127368F4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95545" y="2966610"/>
                  <a:ext cx="287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028CF5-682C-48BB-BDC1-D7A7AAA22269}"/>
                    </a:ext>
                  </a:extLst>
                </p14:cNvPr>
                <p14:cNvContentPartPr/>
                <p14:nvPr/>
              </p14:nvContentPartPr>
              <p14:xfrm>
                <a:off x="4524225" y="2987130"/>
                <a:ext cx="194400" cy="26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028CF5-682C-48BB-BDC1-D7A7AAA2226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06225" y="2969490"/>
                  <a:ext cx="230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00CE81-F4C3-4B9F-89B8-ADED941D4C93}"/>
                    </a:ext>
                  </a:extLst>
                </p14:cNvPr>
                <p14:cNvContentPartPr/>
                <p14:nvPr/>
              </p14:nvContentPartPr>
              <p14:xfrm>
                <a:off x="4803225" y="2987490"/>
                <a:ext cx="135000" cy="270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00CE81-F4C3-4B9F-89B8-ADED941D4C9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85225" y="2969850"/>
                  <a:ext cx="170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92826E-FF57-42E4-9694-1878062E8165}"/>
                    </a:ext>
                  </a:extLst>
                </p14:cNvPr>
                <p14:cNvContentPartPr/>
                <p14:nvPr/>
              </p14:nvContentPartPr>
              <p14:xfrm>
                <a:off x="5028945" y="2848890"/>
                <a:ext cx="81000" cy="39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92826E-FF57-42E4-9694-1878062E81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11305" y="2831250"/>
                  <a:ext cx="1166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C08803-C9B8-479D-910D-115B4CACEB56}"/>
                    </a:ext>
                  </a:extLst>
                </p14:cNvPr>
                <p14:cNvContentPartPr/>
                <p14:nvPr/>
              </p14:nvContentPartPr>
              <p14:xfrm>
                <a:off x="4961985" y="3014130"/>
                <a:ext cx="231120" cy="81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C08803-C9B8-479D-910D-115B4CACEB5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43985" y="2996490"/>
                  <a:ext cx="266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0E4F2E-E50D-4142-B29F-0B6BD26A0650}"/>
                    </a:ext>
                  </a:extLst>
                </p14:cNvPr>
                <p14:cNvContentPartPr/>
                <p14:nvPr/>
              </p14:nvContentPartPr>
              <p14:xfrm>
                <a:off x="5192745" y="2866890"/>
                <a:ext cx="231840" cy="388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0E4F2E-E50D-4142-B29F-0B6BD26A065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75105" y="2848890"/>
                  <a:ext cx="2674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E70EB6-64AC-461E-9D30-00B224D23F3C}"/>
                    </a:ext>
                  </a:extLst>
                </p14:cNvPr>
                <p14:cNvContentPartPr/>
                <p14:nvPr/>
              </p14:nvContentPartPr>
              <p14:xfrm>
                <a:off x="5468865" y="3000090"/>
                <a:ext cx="177840" cy="25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E70EB6-64AC-461E-9D30-00B224D23F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50865" y="2982090"/>
                  <a:ext cx="2134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23BE0DC-B098-4367-9C11-7B74AF00E155}"/>
                    </a:ext>
                  </a:extLst>
                </p14:cNvPr>
                <p14:cNvContentPartPr/>
                <p14:nvPr/>
              </p14:nvContentPartPr>
              <p14:xfrm>
                <a:off x="5723745" y="2876250"/>
                <a:ext cx="110520" cy="357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23BE0DC-B098-4367-9C11-7B74AF00E15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06105" y="2858610"/>
                  <a:ext cx="146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4F6362-DBDE-432A-9491-568C3A47A847}"/>
                    </a:ext>
                  </a:extLst>
                </p14:cNvPr>
                <p14:cNvContentPartPr/>
                <p14:nvPr/>
              </p14:nvContentPartPr>
              <p14:xfrm>
                <a:off x="5628705" y="2983890"/>
                <a:ext cx="262440" cy="6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4F6362-DBDE-432A-9491-568C3A47A84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11065" y="2965890"/>
                  <a:ext cx="298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C888695C-78BA-4C2C-A320-FCEA05C90EEB}"/>
                    </a:ext>
                  </a:extLst>
                </p14:cNvPr>
                <p14:cNvContentPartPr/>
                <p14:nvPr/>
              </p14:nvContentPartPr>
              <p14:xfrm>
                <a:off x="5943345" y="2913690"/>
                <a:ext cx="362520" cy="32724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C888695C-78BA-4C2C-A320-FCEA05C90EE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25705" y="2896050"/>
                  <a:ext cx="3981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2C241D46-F93E-4D80-9E85-876DACC20FE4}"/>
                    </a:ext>
                  </a:extLst>
                </p14:cNvPr>
                <p14:cNvContentPartPr/>
                <p14:nvPr/>
              </p14:nvContentPartPr>
              <p14:xfrm>
                <a:off x="6320625" y="2819010"/>
                <a:ext cx="206640" cy="26100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2C241D46-F93E-4D80-9E85-876DACC20FE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02985" y="2801370"/>
                  <a:ext cx="2422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052" name="Ink 2051">
                  <a:extLst>
                    <a:ext uri="{FF2B5EF4-FFF2-40B4-BE49-F238E27FC236}">
                      <a16:creationId xmlns:a16="http://schemas.microsoft.com/office/drawing/2014/main" id="{687B48D2-C1B2-4907-9F60-291BEF3D3E9B}"/>
                    </a:ext>
                  </a:extLst>
                </p14:cNvPr>
                <p14:cNvContentPartPr/>
                <p14:nvPr/>
              </p14:nvContentPartPr>
              <p14:xfrm>
                <a:off x="6476505" y="3255330"/>
                <a:ext cx="19440" cy="3600"/>
              </p14:xfrm>
            </p:contentPart>
          </mc:Choice>
          <mc:Fallback xmlns="">
            <p:pic>
              <p:nvPicPr>
                <p:cNvPr id="2052" name="Ink 2051">
                  <a:extLst>
                    <a:ext uri="{FF2B5EF4-FFF2-40B4-BE49-F238E27FC236}">
                      <a16:creationId xmlns:a16="http://schemas.microsoft.com/office/drawing/2014/main" id="{687B48D2-C1B2-4907-9F60-291BEF3D3E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58865" y="3237690"/>
                  <a:ext cx="55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053" name="Ink 2052">
                  <a:extLst>
                    <a:ext uri="{FF2B5EF4-FFF2-40B4-BE49-F238E27FC236}">
                      <a16:creationId xmlns:a16="http://schemas.microsoft.com/office/drawing/2014/main" id="{C5CAD8ED-FC59-43F5-93B7-2883C27085BB}"/>
                    </a:ext>
                  </a:extLst>
                </p14:cNvPr>
                <p14:cNvContentPartPr/>
                <p14:nvPr/>
              </p14:nvContentPartPr>
              <p14:xfrm>
                <a:off x="6743625" y="2866890"/>
                <a:ext cx="51120" cy="354960"/>
              </p14:xfrm>
            </p:contentPart>
          </mc:Choice>
          <mc:Fallback xmlns="">
            <p:pic>
              <p:nvPicPr>
                <p:cNvPr id="2053" name="Ink 2052">
                  <a:extLst>
                    <a:ext uri="{FF2B5EF4-FFF2-40B4-BE49-F238E27FC236}">
                      <a16:creationId xmlns:a16="http://schemas.microsoft.com/office/drawing/2014/main" id="{C5CAD8ED-FC59-43F5-93B7-2883C27085B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25625" y="2848890"/>
                  <a:ext cx="86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054" name="Ink 2053">
                  <a:extLst>
                    <a:ext uri="{FF2B5EF4-FFF2-40B4-BE49-F238E27FC236}">
                      <a16:creationId xmlns:a16="http://schemas.microsoft.com/office/drawing/2014/main" id="{85D27100-DE17-4622-9CD1-050E4795AB9A}"/>
                    </a:ext>
                  </a:extLst>
                </p14:cNvPr>
                <p14:cNvContentPartPr/>
                <p14:nvPr/>
              </p14:nvContentPartPr>
              <p14:xfrm>
                <a:off x="6657585" y="2869050"/>
                <a:ext cx="195840" cy="61200"/>
              </p14:xfrm>
            </p:contentPart>
          </mc:Choice>
          <mc:Fallback xmlns="">
            <p:pic>
              <p:nvPicPr>
                <p:cNvPr id="2054" name="Ink 2053">
                  <a:extLst>
                    <a:ext uri="{FF2B5EF4-FFF2-40B4-BE49-F238E27FC236}">
                      <a16:creationId xmlns:a16="http://schemas.microsoft.com/office/drawing/2014/main" id="{85D27100-DE17-4622-9CD1-050E4795AB9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39585" y="2851050"/>
                  <a:ext cx="231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36E7CFE0-81C6-415D-BE8E-3C9D0369E797}"/>
                    </a:ext>
                  </a:extLst>
                </p14:cNvPr>
                <p14:cNvContentPartPr/>
                <p14:nvPr/>
              </p14:nvContentPartPr>
              <p14:xfrm>
                <a:off x="6638505" y="3174330"/>
                <a:ext cx="266040" cy="2268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36E7CFE0-81C6-415D-BE8E-3C9D0369E79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20865" y="3156330"/>
                  <a:ext cx="301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595539DC-F4F0-4E69-A54E-D4EE10D46829}"/>
                    </a:ext>
                  </a:extLst>
                </p14:cNvPr>
                <p14:cNvContentPartPr/>
                <p14:nvPr/>
              </p14:nvContentPartPr>
              <p14:xfrm>
                <a:off x="6943425" y="2856810"/>
                <a:ext cx="3960" cy="14724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595539DC-F4F0-4E69-A54E-D4EE10D468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25425" y="2839170"/>
                  <a:ext cx="39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348301C5-0F9E-40F7-9CBF-583B30B039C7}"/>
                    </a:ext>
                  </a:extLst>
                </p14:cNvPr>
                <p14:cNvContentPartPr/>
                <p14:nvPr/>
              </p14:nvContentPartPr>
              <p14:xfrm>
                <a:off x="7029105" y="3000090"/>
                <a:ext cx="342360" cy="28224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348301C5-0F9E-40F7-9CBF-583B30B039C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11465" y="2982090"/>
                  <a:ext cx="37800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7C45DACE-1D7A-4051-9F31-19FDC70FD48A}"/>
              </a:ext>
            </a:extLst>
          </p:cNvPr>
          <p:cNvGrpSpPr/>
          <p:nvPr/>
        </p:nvGrpSpPr>
        <p:grpSpPr>
          <a:xfrm>
            <a:off x="4200225" y="3538290"/>
            <a:ext cx="1578600" cy="614520"/>
            <a:chOff x="4200225" y="3538290"/>
            <a:chExt cx="157860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059" name="Ink 2058">
                  <a:extLst>
                    <a:ext uri="{FF2B5EF4-FFF2-40B4-BE49-F238E27FC236}">
                      <a16:creationId xmlns:a16="http://schemas.microsoft.com/office/drawing/2014/main" id="{D8A576AE-BC5F-4E28-A26A-77B53862C1F7}"/>
                    </a:ext>
                  </a:extLst>
                </p14:cNvPr>
                <p14:cNvContentPartPr/>
                <p14:nvPr/>
              </p14:nvContentPartPr>
              <p14:xfrm>
                <a:off x="4218945" y="3733410"/>
                <a:ext cx="16920" cy="231840"/>
              </p14:xfrm>
            </p:contentPart>
          </mc:Choice>
          <mc:Fallback xmlns="">
            <p:pic>
              <p:nvPicPr>
                <p:cNvPr id="2059" name="Ink 2058">
                  <a:extLst>
                    <a:ext uri="{FF2B5EF4-FFF2-40B4-BE49-F238E27FC236}">
                      <a16:creationId xmlns:a16="http://schemas.microsoft.com/office/drawing/2014/main" id="{D8A576AE-BC5F-4E28-A26A-77B53862C1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01305" y="3715770"/>
                  <a:ext cx="52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60" name="Ink 2059">
                  <a:extLst>
                    <a:ext uri="{FF2B5EF4-FFF2-40B4-BE49-F238E27FC236}">
                      <a16:creationId xmlns:a16="http://schemas.microsoft.com/office/drawing/2014/main" id="{5D7F9D1A-970F-42AE-BF4E-ABB5EC149C48}"/>
                    </a:ext>
                  </a:extLst>
                </p14:cNvPr>
                <p14:cNvContentPartPr/>
                <p14:nvPr/>
              </p14:nvContentPartPr>
              <p14:xfrm>
                <a:off x="4200225" y="3599850"/>
                <a:ext cx="360" cy="360"/>
              </p14:xfrm>
            </p:contentPart>
          </mc:Choice>
          <mc:Fallback xmlns=""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5D7F9D1A-970F-42AE-BF4E-ABB5EC149C4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82225" y="35822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61" name="Ink 2060">
                  <a:extLst>
                    <a:ext uri="{FF2B5EF4-FFF2-40B4-BE49-F238E27FC236}">
                      <a16:creationId xmlns:a16="http://schemas.microsoft.com/office/drawing/2014/main" id="{7F898A65-D876-47F6-AFAD-0B3440193B6C}"/>
                    </a:ext>
                  </a:extLst>
                </p14:cNvPr>
                <p14:cNvContentPartPr/>
                <p14:nvPr/>
              </p14:nvContentPartPr>
              <p14:xfrm>
                <a:off x="4295625" y="3693810"/>
                <a:ext cx="216360" cy="264600"/>
              </p14:xfrm>
            </p:contentPart>
          </mc:Choice>
          <mc:Fallback xmlns="">
            <p:pic>
              <p:nvPicPr>
                <p:cNvPr id="2061" name="Ink 2060">
                  <a:extLst>
                    <a:ext uri="{FF2B5EF4-FFF2-40B4-BE49-F238E27FC236}">
                      <a16:creationId xmlns:a16="http://schemas.microsoft.com/office/drawing/2014/main" id="{7F898A65-D876-47F6-AFAD-0B3440193B6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7625" y="3675810"/>
                  <a:ext cx="252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062" name="Ink 2061">
                  <a:extLst>
                    <a:ext uri="{FF2B5EF4-FFF2-40B4-BE49-F238E27FC236}">
                      <a16:creationId xmlns:a16="http://schemas.microsoft.com/office/drawing/2014/main" id="{0BFC2AEB-6BC7-43F4-B6A3-3CE25063ACC3}"/>
                    </a:ext>
                  </a:extLst>
                </p14:cNvPr>
                <p14:cNvContentPartPr/>
                <p14:nvPr/>
              </p14:nvContentPartPr>
              <p14:xfrm>
                <a:off x="4553385" y="3681570"/>
                <a:ext cx="135720" cy="278640"/>
              </p14:xfrm>
            </p:contentPart>
          </mc:Choice>
          <mc:Fallback xmlns=""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0BFC2AEB-6BC7-43F4-B6A3-3CE25063ACC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35385" y="3663930"/>
                  <a:ext cx="1713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AD3F7899-69C1-4E3A-9B1F-C2D664849785}"/>
                    </a:ext>
                  </a:extLst>
                </p14:cNvPr>
                <p14:cNvContentPartPr/>
                <p14:nvPr/>
              </p14:nvContentPartPr>
              <p14:xfrm>
                <a:off x="4743105" y="3676530"/>
                <a:ext cx="80640" cy="476280"/>
              </p14:xfrm>
            </p:contentPart>
          </mc:Choice>
          <mc:Fallback xmlns=""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AD3F7899-69C1-4E3A-9B1F-C2D66484978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25465" y="3658530"/>
                  <a:ext cx="1162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AA1AF398-57C9-45D5-9F10-0F379C13818C}"/>
                    </a:ext>
                  </a:extLst>
                </p14:cNvPr>
                <p14:cNvContentPartPr/>
                <p14:nvPr/>
              </p14:nvContentPartPr>
              <p14:xfrm>
                <a:off x="4780905" y="3622530"/>
                <a:ext cx="159840" cy="302040"/>
              </p14:xfrm>
            </p:contentPart>
          </mc:Choice>
          <mc:Fallback xmlns=""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AA1AF398-57C9-45D5-9F10-0F379C13818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63265" y="3604530"/>
                  <a:ext cx="1954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755D06B0-888D-4AFE-BA08-64CEE4775D26}"/>
                    </a:ext>
                  </a:extLst>
                </p14:cNvPr>
                <p14:cNvContentPartPr/>
                <p14:nvPr/>
              </p14:nvContentPartPr>
              <p14:xfrm>
                <a:off x="5048025" y="3717930"/>
                <a:ext cx="45720" cy="275760"/>
              </p14:xfrm>
            </p:contentPart>
          </mc:Choice>
          <mc:Fallback xmlns=""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755D06B0-888D-4AFE-BA08-64CEE4775D2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30025" y="3700290"/>
                  <a:ext cx="81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66" name="Ink 2065">
                  <a:extLst>
                    <a:ext uri="{FF2B5EF4-FFF2-40B4-BE49-F238E27FC236}">
                      <a16:creationId xmlns:a16="http://schemas.microsoft.com/office/drawing/2014/main" id="{B7147291-C274-4986-AC71-A37B9962CBAB}"/>
                    </a:ext>
                  </a:extLst>
                </p14:cNvPr>
                <p14:cNvContentPartPr/>
                <p14:nvPr/>
              </p14:nvContentPartPr>
              <p14:xfrm>
                <a:off x="5082225" y="3581130"/>
                <a:ext cx="4320" cy="3960"/>
              </p14:xfrm>
            </p:contentPart>
          </mc:Choice>
          <mc:Fallback xmlns="">
            <p:pic>
              <p:nvPicPr>
                <p:cNvPr id="2066" name="Ink 2065">
                  <a:extLst>
                    <a:ext uri="{FF2B5EF4-FFF2-40B4-BE49-F238E27FC236}">
                      <a16:creationId xmlns:a16="http://schemas.microsoft.com/office/drawing/2014/main" id="{B7147291-C274-4986-AC71-A37B9962CBA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64585" y="3563130"/>
                  <a:ext cx="39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67" name="Ink 2066">
                  <a:extLst>
                    <a:ext uri="{FF2B5EF4-FFF2-40B4-BE49-F238E27FC236}">
                      <a16:creationId xmlns:a16="http://schemas.microsoft.com/office/drawing/2014/main" id="{62DA103A-E543-488C-B1EB-FBB97A517394}"/>
                    </a:ext>
                  </a:extLst>
                </p14:cNvPr>
                <p14:cNvContentPartPr/>
                <p14:nvPr/>
              </p14:nvContentPartPr>
              <p14:xfrm>
                <a:off x="5174025" y="3699930"/>
                <a:ext cx="177480" cy="298440"/>
              </p14:xfrm>
            </p:contentPart>
          </mc:Choice>
          <mc:Fallback xmlns=""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62DA103A-E543-488C-B1EB-FBB97A51739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56025" y="3681930"/>
                  <a:ext cx="213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068" name="Ink 2067">
                  <a:extLst>
                    <a:ext uri="{FF2B5EF4-FFF2-40B4-BE49-F238E27FC236}">
                      <a16:creationId xmlns:a16="http://schemas.microsoft.com/office/drawing/2014/main" id="{E9A420DD-B364-4C08-947E-3524E85D5241}"/>
                    </a:ext>
                  </a:extLst>
                </p14:cNvPr>
                <p14:cNvContentPartPr/>
                <p14:nvPr/>
              </p14:nvContentPartPr>
              <p14:xfrm>
                <a:off x="5361945" y="3734850"/>
                <a:ext cx="158040" cy="273960"/>
              </p14:xfrm>
            </p:contentPart>
          </mc:Choice>
          <mc:Fallback xmlns=""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E9A420DD-B364-4C08-947E-3524E85D524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44305" y="3716850"/>
                  <a:ext cx="193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69" name="Ink 2068">
                  <a:extLst>
                    <a:ext uri="{FF2B5EF4-FFF2-40B4-BE49-F238E27FC236}">
                      <a16:creationId xmlns:a16="http://schemas.microsoft.com/office/drawing/2014/main" id="{675F3151-300E-4D7C-8BE6-7106AC6BF6FA}"/>
                    </a:ext>
                  </a:extLst>
                </p14:cNvPr>
                <p14:cNvContentPartPr/>
                <p14:nvPr/>
              </p14:nvContentPartPr>
              <p14:xfrm>
                <a:off x="5590905" y="3538290"/>
                <a:ext cx="187920" cy="471240"/>
              </p14:xfrm>
            </p:contentPart>
          </mc:Choice>
          <mc:Fallback xmlns=""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675F3151-300E-4D7C-8BE6-7106AC6BF6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72905" y="3520290"/>
                  <a:ext cx="223560" cy="50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19" name="Group 9218">
            <a:extLst>
              <a:ext uri="{FF2B5EF4-FFF2-40B4-BE49-F238E27FC236}">
                <a16:creationId xmlns:a16="http://schemas.microsoft.com/office/drawing/2014/main" id="{3231A888-C447-431B-A2FB-5E440B076CBC}"/>
              </a:ext>
            </a:extLst>
          </p:cNvPr>
          <p:cNvGrpSpPr/>
          <p:nvPr/>
        </p:nvGrpSpPr>
        <p:grpSpPr>
          <a:xfrm>
            <a:off x="6019305" y="3579690"/>
            <a:ext cx="1618920" cy="631440"/>
            <a:chOff x="6019305" y="3579690"/>
            <a:chExt cx="161892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CB1AEC25-4853-4568-B208-ED104A63571C}"/>
                    </a:ext>
                  </a:extLst>
                </p14:cNvPr>
                <p14:cNvContentPartPr/>
                <p14:nvPr/>
              </p14:nvContentPartPr>
              <p14:xfrm>
                <a:off x="6019305" y="3590490"/>
                <a:ext cx="229680" cy="412200"/>
              </p14:xfrm>
            </p:contentPart>
          </mc:Choice>
          <mc:Fallback xmlns=""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CB1AEC25-4853-4568-B208-ED104A63571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01665" y="3572490"/>
                  <a:ext cx="2653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072" name="Ink 2071">
                  <a:extLst>
                    <a:ext uri="{FF2B5EF4-FFF2-40B4-BE49-F238E27FC236}">
                      <a16:creationId xmlns:a16="http://schemas.microsoft.com/office/drawing/2014/main" id="{63810AC4-2AD5-4E59-B474-534EC587469E}"/>
                    </a:ext>
                  </a:extLst>
                </p14:cNvPr>
                <p14:cNvContentPartPr/>
                <p14:nvPr/>
              </p14:nvContentPartPr>
              <p14:xfrm>
                <a:off x="6296865" y="3704610"/>
                <a:ext cx="239040" cy="506520"/>
              </p14:xfrm>
            </p:contentPart>
          </mc:Choice>
          <mc:Fallback xmlns="">
            <p:pic>
              <p:nvPicPr>
                <p:cNvPr id="2072" name="Ink 2071">
                  <a:extLst>
                    <a:ext uri="{FF2B5EF4-FFF2-40B4-BE49-F238E27FC236}">
                      <a16:creationId xmlns:a16="http://schemas.microsoft.com/office/drawing/2014/main" id="{63810AC4-2AD5-4E59-B474-534EC58746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79225" y="3686970"/>
                  <a:ext cx="2746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074" name="Ink 2073">
                  <a:extLst>
                    <a:ext uri="{FF2B5EF4-FFF2-40B4-BE49-F238E27FC236}">
                      <a16:creationId xmlns:a16="http://schemas.microsoft.com/office/drawing/2014/main" id="{2F21DAE4-E242-4974-B7C6-7553E7E28987}"/>
                    </a:ext>
                  </a:extLst>
                </p14:cNvPr>
                <p14:cNvContentPartPr/>
                <p14:nvPr/>
              </p14:nvContentPartPr>
              <p14:xfrm>
                <a:off x="6657585" y="3657090"/>
                <a:ext cx="57960" cy="327240"/>
              </p14:xfrm>
            </p:contentPart>
          </mc:Choice>
          <mc:Fallback xmlns="">
            <p:pic>
              <p:nvPicPr>
                <p:cNvPr id="2074" name="Ink 2073">
                  <a:extLst>
                    <a:ext uri="{FF2B5EF4-FFF2-40B4-BE49-F238E27FC236}">
                      <a16:creationId xmlns:a16="http://schemas.microsoft.com/office/drawing/2014/main" id="{2F21DAE4-E242-4974-B7C6-7553E7E289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9585" y="3639090"/>
                  <a:ext cx="93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75" name="Ink 2074">
                  <a:extLst>
                    <a:ext uri="{FF2B5EF4-FFF2-40B4-BE49-F238E27FC236}">
                      <a16:creationId xmlns:a16="http://schemas.microsoft.com/office/drawing/2014/main" id="{52B92D7D-D97A-4C95-85B9-7FEC7F0B8C9D}"/>
                    </a:ext>
                  </a:extLst>
                </p14:cNvPr>
                <p14:cNvContentPartPr/>
                <p14:nvPr/>
              </p14:nvContentPartPr>
              <p14:xfrm>
                <a:off x="6657585" y="3613530"/>
                <a:ext cx="175680" cy="345960"/>
              </p14:xfrm>
            </p:contentPart>
          </mc:Choice>
          <mc:Fallback xmlns="">
            <p:pic>
              <p:nvPicPr>
                <p:cNvPr id="2075" name="Ink 2074">
                  <a:extLst>
                    <a:ext uri="{FF2B5EF4-FFF2-40B4-BE49-F238E27FC236}">
                      <a16:creationId xmlns:a16="http://schemas.microsoft.com/office/drawing/2014/main" id="{52B92D7D-D97A-4C95-85B9-7FEC7F0B8C9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39585" y="3595890"/>
                  <a:ext cx="2113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76" name="Ink 2075">
                  <a:extLst>
                    <a:ext uri="{FF2B5EF4-FFF2-40B4-BE49-F238E27FC236}">
                      <a16:creationId xmlns:a16="http://schemas.microsoft.com/office/drawing/2014/main" id="{71A0DCEE-E342-4C43-8D2A-CA4D9950CE18}"/>
                    </a:ext>
                  </a:extLst>
                </p14:cNvPr>
                <p14:cNvContentPartPr/>
                <p14:nvPr/>
              </p14:nvContentPartPr>
              <p14:xfrm>
                <a:off x="6867105" y="3739530"/>
                <a:ext cx="118800" cy="228240"/>
              </p14:xfrm>
            </p:contentPart>
          </mc:Choice>
          <mc:Fallback xmlns="">
            <p:pic>
              <p:nvPicPr>
                <p:cNvPr id="2076" name="Ink 2075">
                  <a:extLst>
                    <a:ext uri="{FF2B5EF4-FFF2-40B4-BE49-F238E27FC236}">
                      <a16:creationId xmlns:a16="http://schemas.microsoft.com/office/drawing/2014/main" id="{71A0DCEE-E342-4C43-8D2A-CA4D9950CE1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49465" y="3721530"/>
                  <a:ext cx="154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77" name="Ink 2076">
                  <a:extLst>
                    <a:ext uri="{FF2B5EF4-FFF2-40B4-BE49-F238E27FC236}">
                      <a16:creationId xmlns:a16="http://schemas.microsoft.com/office/drawing/2014/main" id="{A7448072-E690-4C65-83EB-0F1872A4EF81}"/>
                    </a:ext>
                  </a:extLst>
                </p14:cNvPr>
                <p14:cNvContentPartPr/>
                <p14:nvPr/>
              </p14:nvContentPartPr>
              <p14:xfrm>
                <a:off x="7010025" y="3743130"/>
                <a:ext cx="182880" cy="221760"/>
              </p14:xfrm>
            </p:contentPart>
          </mc:Choice>
          <mc:Fallback xmlns=""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A7448072-E690-4C65-83EB-0F1872A4EF8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92025" y="3725130"/>
                  <a:ext cx="218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78" name="Ink 2077">
                  <a:extLst>
                    <a:ext uri="{FF2B5EF4-FFF2-40B4-BE49-F238E27FC236}">
                      <a16:creationId xmlns:a16="http://schemas.microsoft.com/office/drawing/2014/main" id="{E3D6B368-823C-46AF-8030-BCD2F4274CB7}"/>
                    </a:ext>
                  </a:extLst>
                </p14:cNvPr>
                <p14:cNvContentPartPr/>
                <p14:nvPr/>
              </p14:nvContentPartPr>
              <p14:xfrm>
                <a:off x="7172025" y="3857250"/>
                <a:ext cx="34920" cy="114480"/>
              </p14:xfrm>
            </p:contentPart>
          </mc:Choice>
          <mc:Fallback xmlns=""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E3D6B368-823C-46AF-8030-BCD2F4274CB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54025" y="3839610"/>
                  <a:ext cx="70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8D7BF294-ADC9-486A-95E7-9A3ED8AAD538}"/>
                    </a:ext>
                  </a:extLst>
                </p14:cNvPr>
                <p14:cNvContentPartPr/>
                <p14:nvPr/>
              </p14:nvContentPartPr>
              <p14:xfrm>
                <a:off x="7283625" y="3579690"/>
                <a:ext cx="149760" cy="416520"/>
              </p14:xfrm>
            </p:contentPart>
          </mc:Choice>
          <mc:Fallback xmlns=""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8D7BF294-ADC9-486A-95E7-9A3ED8AAD53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65625" y="3562050"/>
                  <a:ext cx="1854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218" name="Ink 9217">
                  <a:extLst>
                    <a:ext uri="{FF2B5EF4-FFF2-40B4-BE49-F238E27FC236}">
                      <a16:creationId xmlns:a16="http://schemas.microsoft.com/office/drawing/2014/main" id="{246DD9D9-4968-4B05-A784-C92B89113C17}"/>
                    </a:ext>
                  </a:extLst>
                </p14:cNvPr>
                <p14:cNvContentPartPr/>
                <p14:nvPr/>
              </p14:nvContentPartPr>
              <p14:xfrm>
                <a:off x="7454985" y="3781290"/>
                <a:ext cx="183240" cy="410040"/>
              </p14:xfrm>
            </p:contentPart>
          </mc:Choice>
          <mc:Fallback xmlns="">
            <p:pic>
              <p:nvPicPr>
                <p:cNvPr id="9218" name="Ink 9217">
                  <a:extLst>
                    <a:ext uri="{FF2B5EF4-FFF2-40B4-BE49-F238E27FC236}">
                      <a16:creationId xmlns:a16="http://schemas.microsoft.com/office/drawing/2014/main" id="{246DD9D9-4968-4B05-A784-C92B89113C1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436985" y="3763290"/>
                  <a:ext cx="21888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48" name="Group 9247">
            <a:extLst>
              <a:ext uri="{FF2B5EF4-FFF2-40B4-BE49-F238E27FC236}">
                <a16:creationId xmlns:a16="http://schemas.microsoft.com/office/drawing/2014/main" id="{D529F5B8-10FF-41DA-8A29-54553CB41C6A}"/>
              </a:ext>
            </a:extLst>
          </p:cNvPr>
          <p:cNvGrpSpPr/>
          <p:nvPr/>
        </p:nvGrpSpPr>
        <p:grpSpPr>
          <a:xfrm>
            <a:off x="4163505" y="4295730"/>
            <a:ext cx="3581280" cy="506880"/>
            <a:chOff x="4163505" y="4295730"/>
            <a:chExt cx="358128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220" name="Ink 9219">
                  <a:extLst>
                    <a:ext uri="{FF2B5EF4-FFF2-40B4-BE49-F238E27FC236}">
                      <a16:creationId xmlns:a16="http://schemas.microsoft.com/office/drawing/2014/main" id="{BA523D68-3A56-44BB-868E-BB4AADA895A4}"/>
                    </a:ext>
                  </a:extLst>
                </p14:cNvPr>
                <p14:cNvContentPartPr/>
                <p14:nvPr/>
              </p14:nvContentPartPr>
              <p14:xfrm>
                <a:off x="4285905" y="4417410"/>
                <a:ext cx="360" cy="11880"/>
              </p14:xfrm>
            </p:contentPart>
          </mc:Choice>
          <mc:Fallback xmlns="">
            <p:pic>
              <p:nvPicPr>
                <p:cNvPr id="9220" name="Ink 9219">
                  <a:extLst>
                    <a:ext uri="{FF2B5EF4-FFF2-40B4-BE49-F238E27FC236}">
                      <a16:creationId xmlns:a16="http://schemas.microsoft.com/office/drawing/2014/main" id="{BA523D68-3A56-44BB-868E-BB4AADA895A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68265" y="4399410"/>
                  <a:ext cx="36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21" name="Ink 9220">
                  <a:extLst>
                    <a:ext uri="{FF2B5EF4-FFF2-40B4-BE49-F238E27FC236}">
                      <a16:creationId xmlns:a16="http://schemas.microsoft.com/office/drawing/2014/main" id="{4F12E137-E7F1-459A-B4CB-507282640F12}"/>
                    </a:ext>
                  </a:extLst>
                </p14:cNvPr>
                <p14:cNvContentPartPr/>
                <p14:nvPr/>
              </p14:nvContentPartPr>
              <p14:xfrm>
                <a:off x="4163505" y="4411650"/>
                <a:ext cx="200160" cy="278640"/>
              </p14:xfrm>
            </p:contentPart>
          </mc:Choice>
          <mc:Fallback xmlns="">
            <p:pic>
              <p:nvPicPr>
                <p:cNvPr id="9221" name="Ink 9220">
                  <a:extLst>
                    <a:ext uri="{FF2B5EF4-FFF2-40B4-BE49-F238E27FC236}">
                      <a16:creationId xmlns:a16="http://schemas.microsoft.com/office/drawing/2014/main" id="{4F12E137-E7F1-459A-B4CB-507282640F1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45865" y="4393650"/>
                  <a:ext cx="235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222" name="Ink 9221">
                  <a:extLst>
                    <a:ext uri="{FF2B5EF4-FFF2-40B4-BE49-F238E27FC236}">
                      <a16:creationId xmlns:a16="http://schemas.microsoft.com/office/drawing/2014/main" id="{5DE25BA1-CCF3-4D91-AEE7-07149F70A6E1}"/>
                    </a:ext>
                  </a:extLst>
                </p14:cNvPr>
                <p14:cNvContentPartPr/>
                <p14:nvPr/>
              </p14:nvContentPartPr>
              <p14:xfrm>
                <a:off x="4390305" y="4449090"/>
                <a:ext cx="199080" cy="194040"/>
              </p14:xfrm>
            </p:contentPart>
          </mc:Choice>
          <mc:Fallback xmlns="">
            <p:pic>
              <p:nvPicPr>
                <p:cNvPr id="9222" name="Ink 9221">
                  <a:extLst>
                    <a:ext uri="{FF2B5EF4-FFF2-40B4-BE49-F238E27FC236}">
                      <a16:creationId xmlns:a16="http://schemas.microsoft.com/office/drawing/2014/main" id="{5DE25BA1-CCF3-4D91-AEE7-07149F70A6E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72665" y="4431090"/>
                  <a:ext cx="234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223" name="Ink 9222">
                  <a:extLst>
                    <a:ext uri="{FF2B5EF4-FFF2-40B4-BE49-F238E27FC236}">
                      <a16:creationId xmlns:a16="http://schemas.microsoft.com/office/drawing/2014/main" id="{349226E8-2B37-4723-A6DC-E447A9AC048D}"/>
                    </a:ext>
                  </a:extLst>
                </p14:cNvPr>
                <p14:cNvContentPartPr/>
                <p14:nvPr/>
              </p14:nvContentPartPr>
              <p14:xfrm>
                <a:off x="4649865" y="4323090"/>
                <a:ext cx="189360" cy="363240"/>
              </p14:xfrm>
            </p:contentPart>
          </mc:Choice>
          <mc:Fallback xmlns="">
            <p:pic>
              <p:nvPicPr>
                <p:cNvPr id="9223" name="Ink 9222">
                  <a:extLst>
                    <a:ext uri="{FF2B5EF4-FFF2-40B4-BE49-F238E27FC236}">
                      <a16:creationId xmlns:a16="http://schemas.microsoft.com/office/drawing/2014/main" id="{349226E8-2B37-4723-A6DC-E447A9AC048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31865" y="4305450"/>
                  <a:ext cx="2250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225" name="Ink 9224">
                  <a:extLst>
                    <a:ext uri="{FF2B5EF4-FFF2-40B4-BE49-F238E27FC236}">
                      <a16:creationId xmlns:a16="http://schemas.microsoft.com/office/drawing/2014/main" id="{9BE3AC28-152B-4FB8-B029-88E7AB5A9D2D}"/>
                    </a:ext>
                  </a:extLst>
                </p14:cNvPr>
                <p14:cNvContentPartPr/>
                <p14:nvPr/>
              </p14:nvContentPartPr>
              <p14:xfrm>
                <a:off x="5028945" y="4354050"/>
                <a:ext cx="55800" cy="304200"/>
              </p14:xfrm>
            </p:contentPart>
          </mc:Choice>
          <mc:Fallback xmlns="">
            <p:pic>
              <p:nvPicPr>
                <p:cNvPr id="9225" name="Ink 9224">
                  <a:extLst>
                    <a:ext uri="{FF2B5EF4-FFF2-40B4-BE49-F238E27FC236}">
                      <a16:creationId xmlns:a16="http://schemas.microsoft.com/office/drawing/2014/main" id="{9BE3AC28-152B-4FB8-B029-88E7AB5A9D2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11305" y="4336410"/>
                  <a:ext cx="914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226" name="Ink 9225">
                  <a:extLst>
                    <a:ext uri="{FF2B5EF4-FFF2-40B4-BE49-F238E27FC236}">
                      <a16:creationId xmlns:a16="http://schemas.microsoft.com/office/drawing/2014/main" id="{27807BD2-3129-4366-A8A7-DDC7EA7E2C16}"/>
                    </a:ext>
                  </a:extLst>
                </p14:cNvPr>
                <p14:cNvContentPartPr/>
                <p14:nvPr/>
              </p14:nvContentPartPr>
              <p14:xfrm>
                <a:off x="5143425" y="4371690"/>
                <a:ext cx="202680" cy="346680"/>
              </p14:xfrm>
            </p:contentPart>
          </mc:Choice>
          <mc:Fallback xmlns="">
            <p:pic>
              <p:nvPicPr>
                <p:cNvPr id="9226" name="Ink 9225">
                  <a:extLst>
                    <a:ext uri="{FF2B5EF4-FFF2-40B4-BE49-F238E27FC236}">
                      <a16:creationId xmlns:a16="http://schemas.microsoft.com/office/drawing/2014/main" id="{27807BD2-3129-4366-A8A7-DDC7EA7E2C1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25425" y="4353690"/>
                  <a:ext cx="2383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27" name="Ink 9226">
                  <a:extLst>
                    <a:ext uri="{FF2B5EF4-FFF2-40B4-BE49-F238E27FC236}">
                      <a16:creationId xmlns:a16="http://schemas.microsoft.com/office/drawing/2014/main" id="{7A94C91C-5EA7-4A0D-8A2D-EA9110038D1C}"/>
                    </a:ext>
                  </a:extLst>
                </p14:cNvPr>
                <p14:cNvContentPartPr/>
                <p14:nvPr/>
              </p14:nvContentPartPr>
              <p14:xfrm>
                <a:off x="5390745" y="4491210"/>
                <a:ext cx="170640" cy="213480"/>
              </p14:xfrm>
            </p:contentPart>
          </mc:Choice>
          <mc:Fallback xmlns="">
            <p:pic>
              <p:nvPicPr>
                <p:cNvPr id="9227" name="Ink 9226">
                  <a:extLst>
                    <a:ext uri="{FF2B5EF4-FFF2-40B4-BE49-F238E27FC236}">
                      <a16:creationId xmlns:a16="http://schemas.microsoft.com/office/drawing/2014/main" id="{7A94C91C-5EA7-4A0D-8A2D-EA9110038D1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73105" y="4473210"/>
                  <a:ext cx="206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228" name="Ink 9227">
                  <a:extLst>
                    <a:ext uri="{FF2B5EF4-FFF2-40B4-BE49-F238E27FC236}">
                      <a16:creationId xmlns:a16="http://schemas.microsoft.com/office/drawing/2014/main" id="{53D3D642-06F7-4CC3-83E0-CA9DCDD8AC6E}"/>
                    </a:ext>
                  </a:extLst>
                </p14:cNvPr>
                <p14:cNvContentPartPr/>
                <p14:nvPr/>
              </p14:nvContentPartPr>
              <p14:xfrm>
                <a:off x="4904745" y="4487970"/>
                <a:ext cx="236880" cy="7920"/>
              </p14:xfrm>
            </p:contentPart>
          </mc:Choice>
          <mc:Fallback xmlns="">
            <p:pic>
              <p:nvPicPr>
                <p:cNvPr id="9228" name="Ink 9227">
                  <a:extLst>
                    <a:ext uri="{FF2B5EF4-FFF2-40B4-BE49-F238E27FC236}">
                      <a16:creationId xmlns:a16="http://schemas.microsoft.com/office/drawing/2014/main" id="{53D3D642-06F7-4CC3-83E0-CA9DCDD8AC6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87105" y="4470330"/>
                  <a:ext cx="272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29" name="Ink 9228">
                  <a:extLst>
                    <a:ext uri="{FF2B5EF4-FFF2-40B4-BE49-F238E27FC236}">
                      <a16:creationId xmlns:a16="http://schemas.microsoft.com/office/drawing/2014/main" id="{47FA4374-3494-4913-B67F-2F9300D1FA90}"/>
                    </a:ext>
                  </a:extLst>
                </p14:cNvPr>
                <p14:cNvContentPartPr/>
                <p14:nvPr/>
              </p14:nvContentPartPr>
              <p14:xfrm>
                <a:off x="5752545" y="4362330"/>
                <a:ext cx="68400" cy="402480"/>
              </p14:xfrm>
            </p:contentPart>
          </mc:Choice>
          <mc:Fallback xmlns="">
            <p:pic>
              <p:nvPicPr>
                <p:cNvPr id="9229" name="Ink 9228">
                  <a:extLst>
                    <a:ext uri="{FF2B5EF4-FFF2-40B4-BE49-F238E27FC236}">
                      <a16:creationId xmlns:a16="http://schemas.microsoft.com/office/drawing/2014/main" id="{47FA4374-3494-4913-B67F-2F9300D1FA9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34905" y="4344330"/>
                  <a:ext cx="1040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30" name="Ink 9229">
                  <a:extLst>
                    <a:ext uri="{FF2B5EF4-FFF2-40B4-BE49-F238E27FC236}">
                      <a16:creationId xmlns:a16="http://schemas.microsoft.com/office/drawing/2014/main" id="{17BFFCBE-EA26-4059-9761-C7EA3FE08DBA}"/>
                    </a:ext>
                  </a:extLst>
                </p14:cNvPr>
                <p14:cNvContentPartPr/>
                <p14:nvPr/>
              </p14:nvContentPartPr>
              <p14:xfrm>
                <a:off x="5676585" y="4409490"/>
                <a:ext cx="229320" cy="25200"/>
              </p14:xfrm>
            </p:contentPart>
          </mc:Choice>
          <mc:Fallback xmlns="">
            <p:pic>
              <p:nvPicPr>
                <p:cNvPr id="9230" name="Ink 9229">
                  <a:extLst>
                    <a:ext uri="{FF2B5EF4-FFF2-40B4-BE49-F238E27FC236}">
                      <a16:creationId xmlns:a16="http://schemas.microsoft.com/office/drawing/2014/main" id="{17BFFCBE-EA26-4059-9761-C7EA3FE08DB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658585" y="4391850"/>
                  <a:ext cx="264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231" name="Ink 9230">
                  <a:extLst>
                    <a:ext uri="{FF2B5EF4-FFF2-40B4-BE49-F238E27FC236}">
                      <a16:creationId xmlns:a16="http://schemas.microsoft.com/office/drawing/2014/main" id="{986FFE54-BFD0-4E70-8974-93C431AF4CED}"/>
                    </a:ext>
                  </a:extLst>
                </p14:cNvPr>
                <p14:cNvContentPartPr/>
                <p14:nvPr/>
              </p14:nvContentPartPr>
              <p14:xfrm>
                <a:off x="5657505" y="4688850"/>
                <a:ext cx="250200" cy="45360"/>
              </p14:xfrm>
            </p:contentPart>
          </mc:Choice>
          <mc:Fallback xmlns="">
            <p:pic>
              <p:nvPicPr>
                <p:cNvPr id="9231" name="Ink 9230">
                  <a:extLst>
                    <a:ext uri="{FF2B5EF4-FFF2-40B4-BE49-F238E27FC236}">
                      <a16:creationId xmlns:a16="http://schemas.microsoft.com/office/drawing/2014/main" id="{986FFE54-BFD0-4E70-8974-93C431AF4CE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639865" y="4671210"/>
                  <a:ext cx="285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32" name="Ink 9231">
                  <a:extLst>
                    <a:ext uri="{FF2B5EF4-FFF2-40B4-BE49-F238E27FC236}">
                      <a16:creationId xmlns:a16="http://schemas.microsoft.com/office/drawing/2014/main" id="{9057891F-025F-465D-A1D4-EC67C675C975}"/>
                    </a:ext>
                  </a:extLst>
                </p14:cNvPr>
                <p14:cNvContentPartPr/>
                <p14:nvPr/>
              </p14:nvContentPartPr>
              <p14:xfrm>
                <a:off x="5904825" y="4524330"/>
                <a:ext cx="124200" cy="197280"/>
              </p14:xfrm>
            </p:contentPart>
          </mc:Choice>
          <mc:Fallback xmlns="">
            <p:pic>
              <p:nvPicPr>
                <p:cNvPr id="9232" name="Ink 9231">
                  <a:extLst>
                    <a:ext uri="{FF2B5EF4-FFF2-40B4-BE49-F238E27FC236}">
                      <a16:creationId xmlns:a16="http://schemas.microsoft.com/office/drawing/2014/main" id="{9057891F-025F-465D-A1D4-EC67C675C97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886825" y="4506330"/>
                  <a:ext cx="159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233" name="Ink 9232">
                  <a:extLst>
                    <a:ext uri="{FF2B5EF4-FFF2-40B4-BE49-F238E27FC236}">
                      <a16:creationId xmlns:a16="http://schemas.microsoft.com/office/drawing/2014/main" id="{0F749E79-8AFB-4CB1-8F01-08BA5EDA520F}"/>
                    </a:ext>
                  </a:extLst>
                </p14:cNvPr>
                <p14:cNvContentPartPr/>
                <p14:nvPr/>
              </p14:nvContentPartPr>
              <p14:xfrm>
                <a:off x="6057825" y="4352610"/>
                <a:ext cx="80280" cy="380160"/>
              </p14:xfrm>
            </p:contentPart>
          </mc:Choice>
          <mc:Fallback xmlns="">
            <p:pic>
              <p:nvPicPr>
                <p:cNvPr id="9233" name="Ink 9232">
                  <a:extLst>
                    <a:ext uri="{FF2B5EF4-FFF2-40B4-BE49-F238E27FC236}">
                      <a16:creationId xmlns:a16="http://schemas.microsoft.com/office/drawing/2014/main" id="{0F749E79-8AFB-4CB1-8F01-08BA5EDA520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039825" y="4334970"/>
                  <a:ext cx="1159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234" name="Ink 9233">
                  <a:extLst>
                    <a:ext uri="{FF2B5EF4-FFF2-40B4-BE49-F238E27FC236}">
                      <a16:creationId xmlns:a16="http://schemas.microsoft.com/office/drawing/2014/main" id="{F31F5D41-D74B-4A1D-973B-065AACD48B45}"/>
                    </a:ext>
                  </a:extLst>
                </p14:cNvPr>
                <p14:cNvContentPartPr/>
                <p14:nvPr/>
              </p14:nvContentPartPr>
              <p14:xfrm>
                <a:off x="6111465" y="4524330"/>
                <a:ext cx="185760" cy="232560"/>
              </p14:xfrm>
            </p:contentPart>
          </mc:Choice>
          <mc:Fallback xmlns="">
            <p:pic>
              <p:nvPicPr>
                <p:cNvPr id="9234" name="Ink 9233">
                  <a:extLst>
                    <a:ext uri="{FF2B5EF4-FFF2-40B4-BE49-F238E27FC236}">
                      <a16:creationId xmlns:a16="http://schemas.microsoft.com/office/drawing/2014/main" id="{F31F5D41-D74B-4A1D-973B-065AACD48B4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93465" y="4506330"/>
                  <a:ext cx="221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36" name="Ink 9235">
                  <a:extLst>
                    <a:ext uri="{FF2B5EF4-FFF2-40B4-BE49-F238E27FC236}">
                      <a16:creationId xmlns:a16="http://schemas.microsoft.com/office/drawing/2014/main" id="{01FB2D76-52FC-416B-BEEB-528749996261}"/>
                    </a:ext>
                  </a:extLst>
                </p14:cNvPr>
                <p14:cNvContentPartPr/>
                <p14:nvPr/>
              </p14:nvContentPartPr>
              <p14:xfrm>
                <a:off x="6485505" y="4400130"/>
                <a:ext cx="19800" cy="350640"/>
              </p14:xfrm>
            </p:contentPart>
          </mc:Choice>
          <mc:Fallback xmlns="">
            <p:pic>
              <p:nvPicPr>
                <p:cNvPr id="9236" name="Ink 9235">
                  <a:extLst>
                    <a:ext uri="{FF2B5EF4-FFF2-40B4-BE49-F238E27FC236}">
                      <a16:creationId xmlns:a16="http://schemas.microsoft.com/office/drawing/2014/main" id="{01FB2D76-52FC-416B-BEEB-52874999626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467505" y="4382130"/>
                  <a:ext cx="554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237" name="Ink 9236">
                  <a:extLst>
                    <a:ext uri="{FF2B5EF4-FFF2-40B4-BE49-F238E27FC236}">
                      <a16:creationId xmlns:a16="http://schemas.microsoft.com/office/drawing/2014/main" id="{E545F8D9-B415-4416-8B76-5310EAF4982B}"/>
                    </a:ext>
                  </a:extLst>
                </p14:cNvPr>
                <p14:cNvContentPartPr/>
                <p14:nvPr/>
              </p14:nvContentPartPr>
              <p14:xfrm>
                <a:off x="6504945" y="4403730"/>
                <a:ext cx="223200" cy="389880"/>
              </p14:xfrm>
            </p:contentPart>
          </mc:Choice>
          <mc:Fallback xmlns="">
            <p:pic>
              <p:nvPicPr>
                <p:cNvPr id="9237" name="Ink 9236">
                  <a:extLst>
                    <a:ext uri="{FF2B5EF4-FFF2-40B4-BE49-F238E27FC236}">
                      <a16:creationId xmlns:a16="http://schemas.microsoft.com/office/drawing/2014/main" id="{E545F8D9-B415-4416-8B76-5310EAF4982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487305" y="4386090"/>
                  <a:ext cx="2588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238" name="Ink 9237">
                  <a:extLst>
                    <a:ext uri="{FF2B5EF4-FFF2-40B4-BE49-F238E27FC236}">
                      <a16:creationId xmlns:a16="http://schemas.microsoft.com/office/drawing/2014/main" id="{FF0DE49D-5C62-4F08-818C-CFA415CB0B08}"/>
                    </a:ext>
                  </a:extLst>
                </p14:cNvPr>
                <p14:cNvContentPartPr/>
                <p14:nvPr/>
              </p14:nvContentPartPr>
              <p14:xfrm>
                <a:off x="6799065" y="4577250"/>
                <a:ext cx="161640" cy="180000"/>
              </p14:xfrm>
            </p:contentPart>
          </mc:Choice>
          <mc:Fallback xmlns="">
            <p:pic>
              <p:nvPicPr>
                <p:cNvPr id="9238" name="Ink 9237">
                  <a:extLst>
                    <a:ext uri="{FF2B5EF4-FFF2-40B4-BE49-F238E27FC236}">
                      <a16:creationId xmlns:a16="http://schemas.microsoft.com/office/drawing/2014/main" id="{FF0DE49D-5C62-4F08-818C-CFA415CB0B0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81425" y="4559250"/>
                  <a:ext cx="197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39" name="Ink 9238">
                  <a:extLst>
                    <a:ext uri="{FF2B5EF4-FFF2-40B4-BE49-F238E27FC236}">
                      <a16:creationId xmlns:a16="http://schemas.microsoft.com/office/drawing/2014/main" id="{E4672F6C-EF5F-4D75-AA98-91182DFC062F}"/>
                    </a:ext>
                  </a:extLst>
                </p14:cNvPr>
                <p14:cNvContentPartPr/>
                <p14:nvPr/>
              </p14:nvContentPartPr>
              <p14:xfrm>
                <a:off x="6975825" y="4533690"/>
                <a:ext cx="150480" cy="241200"/>
              </p14:xfrm>
            </p:contentPart>
          </mc:Choice>
          <mc:Fallback xmlns="">
            <p:pic>
              <p:nvPicPr>
                <p:cNvPr id="9239" name="Ink 9238">
                  <a:extLst>
                    <a:ext uri="{FF2B5EF4-FFF2-40B4-BE49-F238E27FC236}">
                      <a16:creationId xmlns:a16="http://schemas.microsoft.com/office/drawing/2014/main" id="{E4672F6C-EF5F-4D75-AA98-91182DFC062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57825" y="4515690"/>
                  <a:ext cx="186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240" name="Ink 9239">
                  <a:extLst>
                    <a:ext uri="{FF2B5EF4-FFF2-40B4-BE49-F238E27FC236}">
                      <a16:creationId xmlns:a16="http://schemas.microsoft.com/office/drawing/2014/main" id="{E5FDD437-9556-4360-94E5-48663E5938D8}"/>
                    </a:ext>
                  </a:extLst>
                </p14:cNvPr>
                <p14:cNvContentPartPr/>
                <p14:nvPr/>
              </p14:nvContentPartPr>
              <p14:xfrm>
                <a:off x="7086345" y="4400130"/>
                <a:ext cx="184680" cy="402480"/>
              </p14:xfrm>
            </p:contentPart>
          </mc:Choice>
          <mc:Fallback xmlns="">
            <p:pic>
              <p:nvPicPr>
                <p:cNvPr id="9240" name="Ink 9239">
                  <a:extLst>
                    <a:ext uri="{FF2B5EF4-FFF2-40B4-BE49-F238E27FC236}">
                      <a16:creationId xmlns:a16="http://schemas.microsoft.com/office/drawing/2014/main" id="{E5FDD437-9556-4360-94E5-48663E5938D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68705" y="4382130"/>
                  <a:ext cx="2203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41" name="Ink 9240">
                  <a:extLst>
                    <a:ext uri="{FF2B5EF4-FFF2-40B4-BE49-F238E27FC236}">
                      <a16:creationId xmlns:a16="http://schemas.microsoft.com/office/drawing/2014/main" id="{A10DF6C3-FFDF-40E9-B321-10A1C3C0ABC1}"/>
                    </a:ext>
                  </a:extLst>
                </p14:cNvPr>
                <p14:cNvContentPartPr/>
                <p14:nvPr/>
              </p14:nvContentPartPr>
              <p14:xfrm>
                <a:off x="7295505" y="4581210"/>
                <a:ext cx="19800" cy="169560"/>
              </p14:xfrm>
            </p:contentPart>
          </mc:Choice>
          <mc:Fallback xmlns="">
            <p:pic>
              <p:nvPicPr>
                <p:cNvPr id="9241" name="Ink 9240">
                  <a:extLst>
                    <a:ext uri="{FF2B5EF4-FFF2-40B4-BE49-F238E27FC236}">
                      <a16:creationId xmlns:a16="http://schemas.microsoft.com/office/drawing/2014/main" id="{A10DF6C3-FFDF-40E9-B321-10A1C3C0ABC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277865" y="4563570"/>
                  <a:ext cx="55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42" name="Ink 9241">
                  <a:extLst>
                    <a:ext uri="{FF2B5EF4-FFF2-40B4-BE49-F238E27FC236}">
                      <a16:creationId xmlns:a16="http://schemas.microsoft.com/office/drawing/2014/main" id="{BC464FEA-1C5D-41D9-960D-C7082046C106}"/>
                    </a:ext>
                  </a:extLst>
                </p14:cNvPr>
                <p14:cNvContentPartPr/>
                <p14:nvPr/>
              </p14:nvContentPartPr>
              <p14:xfrm>
                <a:off x="7314945" y="4497330"/>
                <a:ext cx="360" cy="7920"/>
              </p14:xfrm>
            </p:contentPart>
          </mc:Choice>
          <mc:Fallback xmlns="">
            <p:pic>
              <p:nvPicPr>
                <p:cNvPr id="9242" name="Ink 9241">
                  <a:extLst>
                    <a:ext uri="{FF2B5EF4-FFF2-40B4-BE49-F238E27FC236}">
                      <a16:creationId xmlns:a16="http://schemas.microsoft.com/office/drawing/2014/main" id="{BC464FEA-1C5D-41D9-960D-C7082046C10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297305" y="4479690"/>
                  <a:ext cx="36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43" name="Ink 9242">
                  <a:extLst>
                    <a:ext uri="{FF2B5EF4-FFF2-40B4-BE49-F238E27FC236}">
                      <a16:creationId xmlns:a16="http://schemas.microsoft.com/office/drawing/2014/main" id="{F2C0CB97-F064-43E3-9393-433DA85982A6}"/>
                    </a:ext>
                  </a:extLst>
                </p14:cNvPr>
                <p14:cNvContentPartPr/>
                <p14:nvPr/>
              </p14:nvContentPartPr>
              <p14:xfrm>
                <a:off x="7380105" y="4543050"/>
                <a:ext cx="119880" cy="255600"/>
              </p14:xfrm>
            </p:contentPart>
          </mc:Choice>
          <mc:Fallback xmlns="">
            <p:pic>
              <p:nvPicPr>
                <p:cNvPr id="9243" name="Ink 9242">
                  <a:extLst>
                    <a:ext uri="{FF2B5EF4-FFF2-40B4-BE49-F238E27FC236}">
                      <a16:creationId xmlns:a16="http://schemas.microsoft.com/office/drawing/2014/main" id="{F2C0CB97-F064-43E3-9393-433DA85982A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62105" y="4525410"/>
                  <a:ext cx="155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44" name="Ink 9243">
                  <a:extLst>
                    <a:ext uri="{FF2B5EF4-FFF2-40B4-BE49-F238E27FC236}">
                      <a16:creationId xmlns:a16="http://schemas.microsoft.com/office/drawing/2014/main" id="{D65A8883-57C8-4D59-8AEB-ECA5B62C1C02}"/>
                    </a:ext>
                  </a:extLst>
                </p14:cNvPr>
                <p14:cNvContentPartPr/>
                <p14:nvPr/>
              </p14:nvContentPartPr>
              <p14:xfrm>
                <a:off x="7535625" y="4590210"/>
                <a:ext cx="93600" cy="209880"/>
              </p14:xfrm>
            </p:contentPart>
          </mc:Choice>
          <mc:Fallback xmlns="">
            <p:pic>
              <p:nvPicPr>
                <p:cNvPr id="9244" name="Ink 9243">
                  <a:extLst>
                    <a:ext uri="{FF2B5EF4-FFF2-40B4-BE49-F238E27FC236}">
                      <a16:creationId xmlns:a16="http://schemas.microsoft.com/office/drawing/2014/main" id="{D65A8883-57C8-4D59-8AEB-ECA5B62C1C0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17985" y="4572210"/>
                  <a:ext cx="129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245" name="Ink 9244">
                  <a:extLst>
                    <a:ext uri="{FF2B5EF4-FFF2-40B4-BE49-F238E27FC236}">
                      <a16:creationId xmlns:a16="http://schemas.microsoft.com/office/drawing/2014/main" id="{A53CF9E9-5189-436A-ADEC-4F630AF0784A}"/>
                    </a:ext>
                  </a:extLst>
                </p14:cNvPr>
                <p14:cNvContentPartPr/>
                <p14:nvPr/>
              </p14:nvContentPartPr>
              <p14:xfrm>
                <a:off x="7571985" y="4295730"/>
                <a:ext cx="360" cy="151560"/>
              </p14:xfrm>
            </p:contentPart>
          </mc:Choice>
          <mc:Fallback xmlns="">
            <p:pic>
              <p:nvPicPr>
                <p:cNvPr id="9245" name="Ink 9244">
                  <a:extLst>
                    <a:ext uri="{FF2B5EF4-FFF2-40B4-BE49-F238E27FC236}">
                      <a16:creationId xmlns:a16="http://schemas.microsoft.com/office/drawing/2014/main" id="{A53CF9E9-5189-436A-ADEC-4F630AF0784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553985" y="4277730"/>
                  <a:ext cx="36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46" name="Ink 9245">
                  <a:extLst>
                    <a:ext uri="{FF2B5EF4-FFF2-40B4-BE49-F238E27FC236}">
                      <a16:creationId xmlns:a16="http://schemas.microsoft.com/office/drawing/2014/main" id="{C615B884-2AF4-4B3F-9E2B-23C0F2898076}"/>
                    </a:ext>
                  </a:extLst>
                </p14:cNvPr>
                <p14:cNvContentPartPr/>
                <p14:nvPr/>
              </p14:nvContentPartPr>
              <p14:xfrm>
                <a:off x="7476585" y="4319130"/>
                <a:ext cx="95040" cy="24120"/>
              </p14:xfrm>
            </p:contentPart>
          </mc:Choice>
          <mc:Fallback xmlns="">
            <p:pic>
              <p:nvPicPr>
                <p:cNvPr id="9246" name="Ink 9245">
                  <a:extLst>
                    <a:ext uri="{FF2B5EF4-FFF2-40B4-BE49-F238E27FC236}">
                      <a16:creationId xmlns:a16="http://schemas.microsoft.com/office/drawing/2014/main" id="{C615B884-2AF4-4B3F-9E2B-23C0F289807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458585" y="4301490"/>
                  <a:ext cx="130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47" name="Ink 9246">
                  <a:extLst>
                    <a:ext uri="{FF2B5EF4-FFF2-40B4-BE49-F238E27FC236}">
                      <a16:creationId xmlns:a16="http://schemas.microsoft.com/office/drawing/2014/main" id="{B2B5ABEE-7242-42B7-961F-3F02B473242E}"/>
                    </a:ext>
                  </a:extLst>
                </p14:cNvPr>
                <p14:cNvContentPartPr/>
                <p14:nvPr/>
              </p14:nvContentPartPr>
              <p14:xfrm>
                <a:off x="7622745" y="4305090"/>
                <a:ext cx="122040" cy="150120"/>
              </p14:xfrm>
            </p:contentPart>
          </mc:Choice>
          <mc:Fallback xmlns="">
            <p:pic>
              <p:nvPicPr>
                <p:cNvPr id="9247" name="Ink 9246">
                  <a:extLst>
                    <a:ext uri="{FF2B5EF4-FFF2-40B4-BE49-F238E27FC236}">
                      <a16:creationId xmlns:a16="http://schemas.microsoft.com/office/drawing/2014/main" id="{B2B5ABEE-7242-42B7-961F-3F02B473242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05105" y="4287090"/>
                  <a:ext cx="157680" cy="185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7" name="Freeform: Shape 96">
            <a:hlinkClick r:id="rId4" action="ppaction://hlinksldjump"/>
            <a:extLst>
              <a:ext uri="{FF2B5EF4-FFF2-40B4-BE49-F238E27FC236}">
                <a16:creationId xmlns:a16="http://schemas.microsoft.com/office/drawing/2014/main" id="{6B5482CB-2323-497C-8294-CAC457A8E5CF}"/>
              </a:ext>
            </a:extLst>
          </p:cNvPr>
          <p:cNvSpPr/>
          <p:nvPr/>
        </p:nvSpPr>
        <p:spPr>
          <a:xfrm>
            <a:off x="3533759" y="1490875"/>
            <a:ext cx="4333891" cy="4048125"/>
          </a:xfrm>
          <a:custGeom>
            <a:avLst/>
            <a:gdLst>
              <a:gd name="connsiteX0" fmla="*/ 19066 w 4333891"/>
              <a:gd name="connsiteY0" fmla="*/ 257175 h 4048125"/>
              <a:gd name="connsiteX1" fmla="*/ 190516 w 4333891"/>
              <a:gd name="connsiteY1" fmla="*/ 247650 h 4048125"/>
              <a:gd name="connsiteX2" fmla="*/ 219091 w 4333891"/>
              <a:gd name="connsiteY2" fmla="*/ 238125 h 4048125"/>
              <a:gd name="connsiteX3" fmla="*/ 352441 w 4333891"/>
              <a:gd name="connsiteY3" fmla="*/ 219075 h 4048125"/>
              <a:gd name="connsiteX4" fmla="*/ 466741 w 4333891"/>
              <a:gd name="connsiteY4" fmla="*/ 200025 h 4048125"/>
              <a:gd name="connsiteX5" fmla="*/ 542941 w 4333891"/>
              <a:gd name="connsiteY5" fmla="*/ 180975 h 4048125"/>
              <a:gd name="connsiteX6" fmla="*/ 733441 w 4333891"/>
              <a:gd name="connsiteY6" fmla="*/ 161925 h 4048125"/>
              <a:gd name="connsiteX7" fmla="*/ 923941 w 4333891"/>
              <a:gd name="connsiteY7" fmla="*/ 123825 h 4048125"/>
              <a:gd name="connsiteX8" fmla="*/ 1104916 w 4333891"/>
              <a:gd name="connsiteY8" fmla="*/ 95250 h 4048125"/>
              <a:gd name="connsiteX9" fmla="*/ 1181116 w 4333891"/>
              <a:gd name="connsiteY9" fmla="*/ 76200 h 4048125"/>
              <a:gd name="connsiteX10" fmla="*/ 1228741 w 4333891"/>
              <a:gd name="connsiteY10" fmla="*/ 66675 h 4048125"/>
              <a:gd name="connsiteX11" fmla="*/ 1257316 w 4333891"/>
              <a:gd name="connsiteY11" fmla="*/ 57150 h 4048125"/>
              <a:gd name="connsiteX12" fmla="*/ 1352566 w 4333891"/>
              <a:gd name="connsiteY12" fmla="*/ 38100 h 4048125"/>
              <a:gd name="connsiteX13" fmla="*/ 1390666 w 4333891"/>
              <a:gd name="connsiteY13" fmla="*/ 28575 h 4048125"/>
              <a:gd name="connsiteX14" fmla="*/ 1457341 w 4333891"/>
              <a:gd name="connsiteY14" fmla="*/ 19050 h 4048125"/>
              <a:gd name="connsiteX15" fmla="*/ 1628791 w 4333891"/>
              <a:gd name="connsiteY15" fmla="*/ 0 h 4048125"/>
              <a:gd name="connsiteX16" fmla="*/ 2114566 w 4333891"/>
              <a:gd name="connsiteY16" fmla="*/ 9525 h 4048125"/>
              <a:gd name="connsiteX17" fmla="*/ 2190766 w 4333891"/>
              <a:gd name="connsiteY17" fmla="*/ 19050 h 4048125"/>
              <a:gd name="connsiteX18" fmla="*/ 2400316 w 4333891"/>
              <a:gd name="connsiteY18" fmla="*/ 28575 h 4048125"/>
              <a:gd name="connsiteX19" fmla="*/ 2428891 w 4333891"/>
              <a:gd name="connsiteY19" fmla="*/ 38100 h 4048125"/>
              <a:gd name="connsiteX20" fmla="*/ 2571766 w 4333891"/>
              <a:gd name="connsiteY20" fmla="*/ 57150 h 4048125"/>
              <a:gd name="connsiteX21" fmla="*/ 2628916 w 4333891"/>
              <a:gd name="connsiteY21" fmla="*/ 76200 h 4048125"/>
              <a:gd name="connsiteX22" fmla="*/ 2867041 w 4333891"/>
              <a:gd name="connsiteY22" fmla="*/ 104775 h 4048125"/>
              <a:gd name="connsiteX23" fmla="*/ 3028966 w 4333891"/>
              <a:gd name="connsiteY23" fmla="*/ 133350 h 4048125"/>
              <a:gd name="connsiteX24" fmla="*/ 3114691 w 4333891"/>
              <a:gd name="connsiteY24" fmla="*/ 142875 h 4048125"/>
              <a:gd name="connsiteX25" fmla="*/ 3181366 w 4333891"/>
              <a:gd name="connsiteY25" fmla="*/ 171450 h 4048125"/>
              <a:gd name="connsiteX26" fmla="*/ 3238516 w 4333891"/>
              <a:gd name="connsiteY26" fmla="*/ 180975 h 4048125"/>
              <a:gd name="connsiteX27" fmla="*/ 3362341 w 4333891"/>
              <a:gd name="connsiteY27" fmla="*/ 200025 h 4048125"/>
              <a:gd name="connsiteX28" fmla="*/ 3495691 w 4333891"/>
              <a:gd name="connsiteY28" fmla="*/ 228600 h 4048125"/>
              <a:gd name="connsiteX29" fmla="*/ 3571891 w 4333891"/>
              <a:gd name="connsiteY29" fmla="*/ 247650 h 4048125"/>
              <a:gd name="connsiteX30" fmla="*/ 3648091 w 4333891"/>
              <a:gd name="connsiteY30" fmla="*/ 257175 h 4048125"/>
              <a:gd name="connsiteX31" fmla="*/ 3743341 w 4333891"/>
              <a:gd name="connsiteY31" fmla="*/ 276225 h 4048125"/>
              <a:gd name="connsiteX32" fmla="*/ 3819541 w 4333891"/>
              <a:gd name="connsiteY32" fmla="*/ 295275 h 4048125"/>
              <a:gd name="connsiteX33" fmla="*/ 3905266 w 4333891"/>
              <a:gd name="connsiteY33" fmla="*/ 304800 h 4048125"/>
              <a:gd name="connsiteX34" fmla="*/ 3981466 w 4333891"/>
              <a:gd name="connsiteY34" fmla="*/ 323850 h 4048125"/>
              <a:gd name="connsiteX35" fmla="*/ 4067191 w 4333891"/>
              <a:gd name="connsiteY35" fmla="*/ 342900 h 4048125"/>
              <a:gd name="connsiteX36" fmla="*/ 4191016 w 4333891"/>
              <a:gd name="connsiteY36" fmla="*/ 333375 h 4048125"/>
              <a:gd name="connsiteX37" fmla="*/ 4210066 w 4333891"/>
              <a:gd name="connsiteY37" fmla="*/ 371475 h 4048125"/>
              <a:gd name="connsiteX38" fmla="*/ 4229116 w 4333891"/>
              <a:gd name="connsiteY38" fmla="*/ 504825 h 4048125"/>
              <a:gd name="connsiteX39" fmla="*/ 4238641 w 4333891"/>
              <a:gd name="connsiteY39" fmla="*/ 561975 h 4048125"/>
              <a:gd name="connsiteX40" fmla="*/ 4238641 w 4333891"/>
              <a:gd name="connsiteY40" fmla="*/ 1314450 h 4048125"/>
              <a:gd name="connsiteX41" fmla="*/ 4267216 w 4333891"/>
              <a:gd name="connsiteY41" fmla="*/ 1419225 h 4048125"/>
              <a:gd name="connsiteX42" fmla="*/ 4276741 w 4333891"/>
              <a:gd name="connsiteY42" fmla="*/ 1466850 h 4048125"/>
              <a:gd name="connsiteX43" fmla="*/ 4295791 w 4333891"/>
              <a:gd name="connsiteY43" fmla="*/ 1943100 h 4048125"/>
              <a:gd name="connsiteX44" fmla="*/ 4305316 w 4333891"/>
              <a:gd name="connsiteY44" fmla="*/ 2038350 h 4048125"/>
              <a:gd name="connsiteX45" fmla="*/ 4324366 w 4333891"/>
              <a:gd name="connsiteY45" fmla="*/ 2524125 h 4048125"/>
              <a:gd name="connsiteX46" fmla="*/ 4333891 w 4333891"/>
              <a:gd name="connsiteY46" fmla="*/ 2590800 h 4048125"/>
              <a:gd name="connsiteX47" fmla="*/ 4324366 w 4333891"/>
              <a:gd name="connsiteY47" fmla="*/ 2990850 h 4048125"/>
              <a:gd name="connsiteX48" fmla="*/ 4305316 w 4333891"/>
              <a:gd name="connsiteY48" fmla="*/ 3105150 h 4048125"/>
              <a:gd name="connsiteX49" fmla="*/ 4295791 w 4333891"/>
              <a:gd name="connsiteY49" fmla="*/ 3209925 h 4048125"/>
              <a:gd name="connsiteX50" fmla="*/ 4286266 w 4333891"/>
              <a:gd name="connsiteY50" fmla="*/ 3629025 h 4048125"/>
              <a:gd name="connsiteX51" fmla="*/ 4267216 w 4333891"/>
              <a:gd name="connsiteY51" fmla="*/ 3771900 h 4048125"/>
              <a:gd name="connsiteX52" fmla="*/ 4257691 w 4333891"/>
              <a:gd name="connsiteY52" fmla="*/ 3867150 h 4048125"/>
              <a:gd name="connsiteX53" fmla="*/ 4248166 w 4333891"/>
              <a:gd name="connsiteY53" fmla="*/ 3905250 h 4048125"/>
              <a:gd name="connsiteX54" fmla="*/ 4238641 w 4333891"/>
              <a:gd name="connsiteY54" fmla="*/ 4010025 h 4048125"/>
              <a:gd name="connsiteX55" fmla="*/ 4210066 w 4333891"/>
              <a:gd name="connsiteY55" fmla="*/ 3962400 h 4048125"/>
              <a:gd name="connsiteX56" fmla="*/ 4181491 w 4333891"/>
              <a:gd name="connsiteY56" fmla="*/ 3971925 h 4048125"/>
              <a:gd name="connsiteX57" fmla="*/ 4095766 w 4333891"/>
              <a:gd name="connsiteY57" fmla="*/ 4000500 h 4048125"/>
              <a:gd name="connsiteX58" fmla="*/ 4038616 w 4333891"/>
              <a:gd name="connsiteY58" fmla="*/ 4019550 h 4048125"/>
              <a:gd name="connsiteX59" fmla="*/ 3943366 w 4333891"/>
              <a:gd name="connsiteY59" fmla="*/ 4029075 h 4048125"/>
              <a:gd name="connsiteX60" fmla="*/ 3848116 w 4333891"/>
              <a:gd name="connsiteY60" fmla="*/ 4048125 h 4048125"/>
              <a:gd name="connsiteX61" fmla="*/ 638191 w 4333891"/>
              <a:gd name="connsiteY61" fmla="*/ 4038600 h 4048125"/>
              <a:gd name="connsiteX62" fmla="*/ 571516 w 4333891"/>
              <a:gd name="connsiteY62" fmla="*/ 4029075 h 4048125"/>
              <a:gd name="connsiteX63" fmla="*/ 447691 w 4333891"/>
              <a:gd name="connsiteY63" fmla="*/ 4019550 h 4048125"/>
              <a:gd name="connsiteX64" fmla="*/ 142891 w 4333891"/>
              <a:gd name="connsiteY64" fmla="*/ 4000500 h 4048125"/>
              <a:gd name="connsiteX65" fmla="*/ 95266 w 4333891"/>
              <a:gd name="connsiteY65" fmla="*/ 4010025 h 4048125"/>
              <a:gd name="connsiteX66" fmla="*/ 57166 w 4333891"/>
              <a:gd name="connsiteY66" fmla="*/ 3752850 h 4048125"/>
              <a:gd name="connsiteX67" fmla="*/ 28591 w 4333891"/>
              <a:gd name="connsiteY67" fmla="*/ 3543300 h 4048125"/>
              <a:gd name="connsiteX68" fmla="*/ 19066 w 4333891"/>
              <a:gd name="connsiteY68" fmla="*/ 3486150 h 4048125"/>
              <a:gd name="connsiteX69" fmla="*/ 16 w 4333891"/>
              <a:gd name="connsiteY69" fmla="*/ 3371850 h 4048125"/>
              <a:gd name="connsiteX70" fmla="*/ 19066 w 4333891"/>
              <a:gd name="connsiteY70" fmla="*/ 3009900 h 4048125"/>
              <a:gd name="connsiteX71" fmla="*/ 28591 w 4333891"/>
              <a:gd name="connsiteY71" fmla="*/ 2952750 h 4048125"/>
              <a:gd name="connsiteX72" fmla="*/ 47641 w 4333891"/>
              <a:gd name="connsiteY72" fmla="*/ 2800350 h 4048125"/>
              <a:gd name="connsiteX73" fmla="*/ 66691 w 4333891"/>
              <a:gd name="connsiteY73" fmla="*/ 2733675 h 4048125"/>
              <a:gd name="connsiteX74" fmla="*/ 85741 w 4333891"/>
              <a:gd name="connsiteY74" fmla="*/ 2590800 h 4048125"/>
              <a:gd name="connsiteX75" fmla="*/ 95266 w 4333891"/>
              <a:gd name="connsiteY75" fmla="*/ 2552700 h 4048125"/>
              <a:gd name="connsiteX76" fmla="*/ 104791 w 4333891"/>
              <a:gd name="connsiteY76" fmla="*/ 2476500 h 4048125"/>
              <a:gd name="connsiteX77" fmla="*/ 123841 w 4333891"/>
              <a:gd name="connsiteY77" fmla="*/ 2371725 h 4048125"/>
              <a:gd name="connsiteX78" fmla="*/ 133366 w 4333891"/>
              <a:gd name="connsiteY78" fmla="*/ 2305050 h 4048125"/>
              <a:gd name="connsiteX79" fmla="*/ 142891 w 4333891"/>
              <a:gd name="connsiteY79" fmla="*/ 2276475 h 4048125"/>
              <a:gd name="connsiteX80" fmla="*/ 161941 w 4333891"/>
              <a:gd name="connsiteY80" fmla="*/ 2181225 h 4048125"/>
              <a:gd name="connsiteX81" fmla="*/ 171466 w 4333891"/>
              <a:gd name="connsiteY81" fmla="*/ 1943100 h 4048125"/>
              <a:gd name="connsiteX82" fmla="*/ 180991 w 4333891"/>
              <a:gd name="connsiteY82" fmla="*/ 1914525 h 4048125"/>
              <a:gd name="connsiteX83" fmla="*/ 190516 w 4333891"/>
              <a:gd name="connsiteY83" fmla="*/ 1457325 h 4048125"/>
              <a:gd name="connsiteX84" fmla="*/ 200041 w 4333891"/>
              <a:gd name="connsiteY84" fmla="*/ 1390650 h 4048125"/>
              <a:gd name="connsiteX85" fmla="*/ 219091 w 4333891"/>
              <a:gd name="connsiteY85" fmla="*/ 1190625 h 4048125"/>
              <a:gd name="connsiteX86" fmla="*/ 209566 w 4333891"/>
              <a:gd name="connsiteY86" fmla="*/ 819150 h 4048125"/>
              <a:gd name="connsiteX87" fmla="*/ 200041 w 4333891"/>
              <a:gd name="connsiteY87" fmla="*/ 762000 h 4048125"/>
              <a:gd name="connsiteX88" fmla="*/ 180991 w 4333891"/>
              <a:gd name="connsiteY88" fmla="*/ 628650 h 4048125"/>
              <a:gd name="connsiteX89" fmla="*/ 152416 w 4333891"/>
              <a:gd name="connsiteY89" fmla="*/ 533400 h 4048125"/>
              <a:gd name="connsiteX90" fmla="*/ 123841 w 4333891"/>
              <a:gd name="connsiteY90" fmla="*/ 438150 h 4048125"/>
              <a:gd name="connsiteX91" fmla="*/ 47641 w 4333891"/>
              <a:gd name="connsiteY91" fmla="*/ 333375 h 4048125"/>
              <a:gd name="connsiteX92" fmla="*/ 19066 w 4333891"/>
              <a:gd name="connsiteY92" fmla="*/ 304800 h 4048125"/>
              <a:gd name="connsiteX93" fmla="*/ 19066 w 4333891"/>
              <a:gd name="connsiteY93" fmla="*/ 25717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333891" h="4048125">
                <a:moveTo>
                  <a:pt x="19066" y="257175"/>
                </a:moveTo>
                <a:cubicBezTo>
                  <a:pt x="47641" y="247650"/>
                  <a:pt x="133536" y="253077"/>
                  <a:pt x="190516" y="247650"/>
                </a:cubicBezTo>
                <a:cubicBezTo>
                  <a:pt x="200511" y="246698"/>
                  <a:pt x="209204" y="239870"/>
                  <a:pt x="219091" y="238125"/>
                </a:cubicBezTo>
                <a:cubicBezTo>
                  <a:pt x="263309" y="230322"/>
                  <a:pt x="308880" y="229965"/>
                  <a:pt x="352441" y="219075"/>
                </a:cubicBezTo>
                <a:cubicBezTo>
                  <a:pt x="415374" y="203342"/>
                  <a:pt x="377551" y="211174"/>
                  <a:pt x="466741" y="200025"/>
                </a:cubicBezTo>
                <a:cubicBezTo>
                  <a:pt x="497066" y="189917"/>
                  <a:pt x="507414" y="185155"/>
                  <a:pt x="542941" y="180975"/>
                </a:cubicBezTo>
                <a:cubicBezTo>
                  <a:pt x="585753" y="175938"/>
                  <a:pt x="684247" y="171764"/>
                  <a:pt x="733441" y="161925"/>
                </a:cubicBezTo>
                <a:cubicBezTo>
                  <a:pt x="965330" y="115547"/>
                  <a:pt x="748314" y="145778"/>
                  <a:pt x="923941" y="123825"/>
                </a:cubicBezTo>
                <a:cubicBezTo>
                  <a:pt x="1009045" y="95457"/>
                  <a:pt x="901963" y="129076"/>
                  <a:pt x="1104916" y="95250"/>
                </a:cubicBezTo>
                <a:cubicBezTo>
                  <a:pt x="1130741" y="90946"/>
                  <a:pt x="1155605" y="82087"/>
                  <a:pt x="1181116" y="76200"/>
                </a:cubicBezTo>
                <a:cubicBezTo>
                  <a:pt x="1196891" y="72560"/>
                  <a:pt x="1213035" y="70602"/>
                  <a:pt x="1228741" y="66675"/>
                </a:cubicBezTo>
                <a:cubicBezTo>
                  <a:pt x="1238481" y="64240"/>
                  <a:pt x="1247533" y="59408"/>
                  <a:pt x="1257316" y="57150"/>
                </a:cubicBezTo>
                <a:cubicBezTo>
                  <a:pt x="1288866" y="49869"/>
                  <a:pt x="1321154" y="45953"/>
                  <a:pt x="1352566" y="38100"/>
                </a:cubicBezTo>
                <a:cubicBezTo>
                  <a:pt x="1365266" y="34925"/>
                  <a:pt x="1377786" y="30917"/>
                  <a:pt x="1390666" y="28575"/>
                </a:cubicBezTo>
                <a:cubicBezTo>
                  <a:pt x="1412755" y="24559"/>
                  <a:pt x="1435087" y="22017"/>
                  <a:pt x="1457341" y="19050"/>
                </a:cubicBezTo>
                <a:cubicBezTo>
                  <a:pt x="1538237" y="8264"/>
                  <a:pt x="1541684" y="8711"/>
                  <a:pt x="1628791" y="0"/>
                </a:cubicBezTo>
                <a:lnTo>
                  <a:pt x="2114566" y="9525"/>
                </a:lnTo>
                <a:cubicBezTo>
                  <a:pt x="2140149" y="10392"/>
                  <a:pt x="2165225" y="17347"/>
                  <a:pt x="2190766" y="19050"/>
                </a:cubicBezTo>
                <a:cubicBezTo>
                  <a:pt x="2260533" y="23701"/>
                  <a:pt x="2330466" y="25400"/>
                  <a:pt x="2400316" y="28575"/>
                </a:cubicBezTo>
                <a:cubicBezTo>
                  <a:pt x="2409841" y="31750"/>
                  <a:pt x="2419151" y="35665"/>
                  <a:pt x="2428891" y="38100"/>
                </a:cubicBezTo>
                <a:cubicBezTo>
                  <a:pt x="2481500" y="51252"/>
                  <a:pt x="2512252" y="51199"/>
                  <a:pt x="2571766" y="57150"/>
                </a:cubicBezTo>
                <a:cubicBezTo>
                  <a:pt x="2590816" y="63500"/>
                  <a:pt x="2609314" y="71844"/>
                  <a:pt x="2628916" y="76200"/>
                </a:cubicBezTo>
                <a:cubicBezTo>
                  <a:pt x="2724734" y="97493"/>
                  <a:pt x="2768276" y="97178"/>
                  <a:pt x="2867041" y="104775"/>
                </a:cubicBezTo>
                <a:cubicBezTo>
                  <a:pt x="2921016" y="114300"/>
                  <a:pt x="2974794" y="125016"/>
                  <a:pt x="3028966" y="133350"/>
                </a:cubicBezTo>
                <a:cubicBezTo>
                  <a:pt x="3057383" y="137722"/>
                  <a:pt x="3086799" y="135902"/>
                  <a:pt x="3114691" y="142875"/>
                </a:cubicBezTo>
                <a:cubicBezTo>
                  <a:pt x="3138149" y="148740"/>
                  <a:pt x="3158255" y="164339"/>
                  <a:pt x="3181366" y="171450"/>
                </a:cubicBezTo>
                <a:cubicBezTo>
                  <a:pt x="3199825" y="177130"/>
                  <a:pt x="3219578" y="177187"/>
                  <a:pt x="3238516" y="180975"/>
                </a:cubicBezTo>
                <a:cubicBezTo>
                  <a:pt x="3341629" y="201598"/>
                  <a:pt x="3182079" y="179996"/>
                  <a:pt x="3362341" y="200025"/>
                </a:cubicBezTo>
                <a:cubicBezTo>
                  <a:pt x="3476092" y="237942"/>
                  <a:pt x="3358369" y="202852"/>
                  <a:pt x="3495691" y="228600"/>
                </a:cubicBezTo>
                <a:cubicBezTo>
                  <a:pt x="3521424" y="233425"/>
                  <a:pt x="3545911" y="244403"/>
                  <a:pt x="3571891" y="247650"/>
                </a:cubicBezTo>
                <a:cubicBezTo>
                  <a:pt x="3597291" y="250825"/>
                  <a:pt x="3622842" y="252967"/>
                  <a:pt x="3648091" y="257175"/>
                </a:cubicBezTo>
                <a:cubicBezTo>
                  <a:pt x="3680029" y="262498"/>
                  <a:pt x="3711733" y="269201"/>
                  <a:pt x="3743341" y="276225"/>
                </a:cubicBezTo>
                <a:cubicBezTo>
                  <a:pt x="3768899" y="281905"/>
                  <a:pt x="3793519" y="292384"/>
                  <a:pt x="3819541" y="295275"/>
                </a:cubicBezTo>
                <a:lnTo>
                  <a:pt x="3905266" y="304800"/>
                </a:lnTo>
                <a:cubicBezTo>
                  <a:pt x="3930666" y="311150"/>
                  <a:pt x="3955793" y="318715"/>
                  <a:pt x="3981466" y="323850"/>
                </a:cubicBezTo>
                <a:cubicBezTo>
                  <a:pt x="4041928" y="335942"/>
                  <a:pt x="4013385" y="329448"/>
                  <a:pt x="4067191" y="342900"/>
                </a:cubicBezTo>
                <a:cubicBezTo>
                  <a:pt x="4108466" y="339725"/>
                  <a:pt x="4150423" y="325256"/>
                  <a:pt x="4191016" y="333375"/>
                </a:cubicBezTo>
                <a:cubicBezTo>
                  <a:pt x="4204939" y="336160"/>
                  <a:pt x="4205576" y="358005"/>
                  <a:pt x="4210066" y="371475"/>
                </a:cubicBezTo>
                <a:cubicBezTo>
                  <a:pt x="4220614" y="403118"/>
                  <a:pt x="4226001" y="481460"/>
                  <a:pt x="4229116" y="504825"/>
                </a:cubicBezTo>
                <a:cubicBezTo>
                  <a:pt x="4231668" y="523968"/>
                  <a:pt x="4235466" y="542925"/>
                  <a:pt x="4238641" y="561975"/>
                </a:cubicBezTo>
                <a:cubicBezTo>
                  <a:pt x="4226998" y="922918"/>
                  <a:pt x="4222736" y="892978"/>
                  <a:pt x="4238641" y="1314450"/>
                </a:cubicBezTo>
                <a:cubicBezTo>
                  <a:pt x="4240454" y="1362486"/>
                  <a:pt x="4257497" y="1370630"/>
                  <a:pt x="4267216" y="1419225"/>
                </a:cubicBezTo>
                <a:lnTo>
                  <a:pt x="4276741" y="1466850"/>
                </a:lnTo>
                <a:cubicBezTo>
                  <a:pt x="4280133" y="1561832"/>
                  <a:pt x="4289009" y="1834585"/>
                  <a:pt x="4295791" y="1943100"/>
                </a:cubicBezTo>
                <a:cubicBezTo>
                  <a:pt x="4297781" y="1974946"/>
                  <a:pt x="4302141" y="2006600"/>
                  <a:pt x="4305316" y="2038350"/>
                </a:cubicBezTo>
                <a:cubicBezTo>
                  <a:pt x="4309411" y="2181662"/>
                  <a:pt x="4311058" y="2371086"/>
                  <a:pt x="4324366" y="2524125"/>
                </a:cubicBezTo>
                <a:cubicBezTo>
                  <a:pt x="4326311" y="2546491"/>
                  <a:pt x="4330716" y="2568575"/>
                  <a:pt x="4333891" y="2590800"/>
                </a:cubicBezTo>
                <a:cubicBezTo>
                  <a:pt x="4330716" y="2724150"/>
                  <a:pt x="4331765" y="2857668"/>
                  <a:pt x="4324366" y="2990850"/>
                </a:cubicBezTo>
                <a:cubicBezTo>
                  <a:pt x="4322223" y="3029416"/>
                  <a:pt x="4310312" y="3066849"/>
                  <a:pt x="4305316" y="3105150"/>
                </a:cubicBezTo>
                <a:cubicBezTo>
                  <a:pt x="4300780" y="3139924"/>
                  <a:pt x="4298966" y="3175000"/>
                  <a:pt x="4295791" y="3209925"/>
                </a:cubicBezTo>
                <a:cubicBezTo>
                  <a:pt x="4292616" y="3349625"/>
                  <a:pt x="4291344" y="3489381"/>
                  <a:pt x="4286266" y="3629025"/>
                </a:cubicBezTo>
                <a:cubicBezTo>
                  <a:pt x="4283076" y="3716757"/>
                  <a:pt x="4282439" y="3711006"/>
                  <a:pt x="4267216" y="3771900"/>
                </a:cubicBezTo>
                <a:cubicBezTo>
                  <a:pt x="4264041" y="3803650"/>
                  <a:pt x="4262204" y="3835562"/>
                  <a:pt x="4257691" y="3867150"/>
                </a:cubicBezTo>
                <a:cubicBezTo>
                  <a:pt x="4255840" y="3880109"/>
                  <a:pt x="4249896" y="3892274"/>
                  <a:pt x="4248166" y="3905250"/>
                </a:cubicBezTo>
                <a:cubicBezTo>
                  <a:pt x="4243531" y="3940011"/>
                  <a:pt x="4241816" y="3975100"/>
                  <a:pt x="4238641" y="4010025"/>
                </a:cubicBezTo>
                <a:cubicBezTo>
                  <a:pt x="4229116" y="3994150"/>
                  <a:pt x="4225470" y="3972669"/>
                  <a:pt x="4210066" y="3962400"/>
                </a:cubicBezTo>
                <a:cubicBezTo>
                  <a:pt x="4201712" y="3956831"/>
                  <a:pt x="4190719" y="3967970"/>
                  <a:pt x="4181491" y="3971925"/>
                </a:cubicBezTo>
                <a:cubicBezTo>
                  <a:pt x="4079620" y="4015584"/>
                  <a:pt x="4213514" y="3968387"/>
                  <a:pt x="4095766" y="4000500"/>
                </a:cubicBezTo>
                <a:cubicBezTo>
                  <a:pt x="4076393" y="4005784"/>
                  <a:pt x="4058597" y="4017552"/>
                  <a:pt x="4038616" y="4019550"/>
                </a:cubicBezTo>
                <a:cubicBezTo>
                  <a:pt x="4006866" y="4022725"/>
                  <a:pt x="3974921" y="4024342"/>
                  <a:pt x="3943366" y="4029075"/>
                </a:cubicBezTo>
                <a:cubicBezTo>
                  <a:pt x="3911345" y="4033878"/>
                  <a:pt x="3848116" y="4048125"/>
                  <a:pt x="3848116" y="4048125"/>
                </a:cubicBezTo>
                <a:lnTo>
                  <a:pt x="638191" y="4038600"/>
                </a:lnTo>
                <a:cubicBezTo>
                  <a:pt x="615741" y="4038469"/>
                  <a:pt x="593855" y="4031309"/>
                  <a:pt x="571516" y="4029075"/>
                </a:cubicBezTo>
                <a:cubicBezTo>
                  <a:pt x="530325" y="4024956"/>
                  <a:pt x="488966" y="4022725"/>
                  <a:pt x="447691" y="4019550"/>
                </a:cubicBezTo>
                <a:cubicBezTo>
                  <a:pt x="325501" y="3995112"/>
                  <a:pt x="365623" y="4000500"/>
                  <a:pt x="142891" y="4000500"/>
                </a:cubicBezTo>
                <a:cubicBezTo>
                  <a:pt x="126702" y="4000500"/>
                  <a:pt x="111141" y="4006850"/>
                  <a:pt x="95266" y="4010025"/>
                </a:cubicBezTo>
                <a:cubicBezTo>
                  <a:pt x="75265" y="3730015"/>
                  <a:pt x="102850" y="4019343"/>
                  <a:pt x="57166" y="3752850"/>
                </a:cubicBezTo>
                <a:cubicBezTo>
                  <a:pt x="45255" y="3683367"/>
                  <a:pt x="40181" y="3612837"/>
                  <a:pt x="28591" y="3543300"/>
                </a:cubicBezTo>
                <a:cubicBezTo>
                  <a:pt x="25416" y="3524250"/>
                  <a:pt x="21797" y="3505269"/>
                  <a:pt x="19066" y="3486150"/>
                </a:cubicBezTo>
                <a:cubicBezTo>
                  <a:pt x="4201" y="3382095"/>
                  <a:pt x="17650" y="3442385"/>
                  <a:pt x="16" y="3371850"/>
                </a:cubicBezTo>
                <a:cubicBezTo>
                  <a:pt x="5123" y="3233959"/>
                  <a:pt x="4111" y="3137016"/>
                  <a:pt x="19066" y="3009900"/>
                </a:cubicBezTo>
                <a:cubicBezTo>
                  <a:pt x="21323" y="2990720"/>
                  <a:pt x="26039" y="2971893"/>
                  <a:pt x="28591" y="2952750"/>
                </a:cubicBezTo>
                <a:cubicBezTo>
                  <a:pt x="33874" y="2913129"/>
                  <a:pt x="39299" y="2842062"/>
                  <a:pt x="47641" y="2800350"/>
                </a:cubicBezTo>
                <a:cubicBezTo>
                  <a:pt x="70289" y="2687109"/>
                  <a:pt x="43018" y="2875713"/>
                  <a:pt x="66691" y="2733675"/>
                </a:cubicBezTo>
                <a:cubicBezTo>
                  <a:pt x="83276" y="2634163"/>
                  <a:pt x="68846" y="2683723"/>
                  <a:pt x="85741" y="2590800"/>
                </a:cubicBezTo>
                <a:cubicBezTo>
                  <a:pt x="88083" y="2577920"/>
                  <a:pt x="93114" y="2565613"/>
                  <a:pt x="95266" y="2552700"/>
                </a:cubicBezTo>
                <a:cubicBezTo>
                  <a:pt x="99474" y="2527451"/>
                  <a:pt x="101171" y="2501840"/>
                  <a:pt x="104791" y="2476500"/>
                </a:cubicBezTo>
                <a:cubicBezTo>
                  <a:pt x="120672" y="2365334"/>
                  <a:pt x="107432" y="2470182"/>
                  <a:pt x="123841" y="2371725"/>
                </a:cubicBezTo>
                <a:cubicBezTo>
                  <a:pt x="127532" y="2349580"/>
                  <a:pt x="128963" y="2327065"/>
                  <a:pt x="133366" y="2305050"/>
                </a:cubicBezTo>
                <a:cubicBezTo>
                  <a:pt x="135335" y="2295205"/>
                  <a:pt x="140133" y="2286129"/>
                  <a:pt x="142891" y="2276475"/>
                </a:cubicBezTo>
                <a:cubicBezTo>
                  <a:pt x="154258" y="2236690"/>
                  <a:pt x="154456" y="2226133"/>
                  <a:pt x="161941" y="2181225"/>
                </a:cubicBezTo>
                <a:cubicBezTo>
                  <a:pt x="165116" y="2101850"/>
                  <a:pt x="165806" y="2022337"/>
                  <a:pt x="171466" y="1943100"/>
                </a:cubicBezTo>
                <a:cubicBezTo>
                  <a:pt x="172181" y="1933085"/>
                  <a:pt x="180598" y="1924558"/>
                  <a:pt x="180991" y="1914525"/>
                </a:cubicBezTo>
                <a:cubicBezTo>
                  <a:pt x="186964" y="1762209"/>
                  <a:pt x="184977" y="1609657"/>
                  <a:pt x="190516" y="1457325"/>
                </a:cubicBezTo>
                <a:cubicBezTo>
                  <a:pt x="191332" y="1434889"/>
                  <a:pt x="197912" y="1413000"/>
                  <a:pt x="200041" y="1390650"/>
                </a:cubicBezTo>
                <a:cubicBezTo>
                  <a:pt x="222290" y="1157035"/>
                  <a:pt x="197659" y="1340647"/>
                  <a:pt x="219091" y="1190625"/>
                </a:cubicBezTo>
                <a:cubicBezTo>
                  <a:pt x="215916" y="1066800"/>
                  <a:pt x="215066" y="942894"/>
                  <a:pt x="209566" y="819150"/>
                </a:cubicBezTo>
                <a:cubicBezTo>
                  <a:pt x="208709" y="799856"/>
                  <a:pt x="202772" y="781119"/>
                  <a:pt x="200041" y="762000"/>
                </a:cubicBezTo>
                <a:cubicBezTo>
                  <a:pt x="191262" y="700544"/>
                  <a:pt x="192354" y="685467"/>
                  <a:pt x="180991" y="628650"/>
                </a:cubicBezTo>
                <a:cubicBezTo>
                  <a:pt x="165873" y="553061"/>
                  <a:pt x="176714" y="630592"/>
                  <a:pt x="152416" y="533400"/>
                </a:cubicBezTo>
                <a:cubicBezTo>
                  <a:pt x="147091" y="512102"/>
                  <a:pt x="133117" y="452064"/>
                  <a:pt x="123841" y="438150"/>
                </a:cubicBezTo>
                <a:cubicBezTo>
                  <a:pt x="102567" y="406240"/>
                  <a:pt x="68981" y="354715"/>
                  <a:pt x="47641" y="333375"/>
                </a:cubicBezTo>
                <a:lnTo>
                  <a:pt x="19066" y="304800"/>
                </a:lnTo>
                <a:cubicBezTo>
                  <a:pt x="-2996" y="238614"/>
                  <a:pt x="-9509" y="266700"/>
                  <a:pt x="19066" y="257175"/>
                </a:cubicBezTo>
                <a:close/>
              </a:path>
            </a:pathLst>
          </a:cu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5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3E97680F-613C-4D13-905F-DAA7B18A66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8BC2-2325-41B0-AE88-095E88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86994"/>
            <a:ext cx="291526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3: Build up Our Machine</a:t>
            </a:r>
          </a:p>
        </p:txBody>
      </p:sp>
      <p:pic>
        <p:nvPicPr>
          <p:cNvPr id="2050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4344A12F-1E78-4165-B7E3-B2B540C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439333"/>
            <a:ext cx="116935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3DE21B01-8F81-4288-8E6C-1F7132C21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3276332" y="1381701"/>
            <a:ext cx="5639334" cy="47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hlinkClick r:id="rId5" action="ppaction://hlinksldjump"/>
            <a:extLst>
              <a:ext uri="{FF2B5EF4-FFF2-40B4-BE49-F238E27FC236}">
                <a16:creationId xmlns:a16="http://schemas.microsoft.com/office/drawing/2014/main" id="{33B60570-0E43-400C-B0E6-C9D6C4209756}"/>
              </a:ext>
            </a:extLst>
          </p:cNvPr>
          <p:cNvSpPr/>
          <p:nvPr/>
        </p:nvSpPr>
        <p:spPr>
          <a:xfrm>
            <a:off x="8148918" y="5338482"/>
            <a:ext cx="443753" cy="3630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7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3E97680F-613C-4D13-905F-DAA7B18A66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8BC2-2325-41B0-AE88-095E88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86994"/>
            <a:ext cx="291526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3: Build up Our Machine</a:t>
            </a:r>
          </a:p>
        </p:txBody>
      </p:sp>
      <p:pic>
        <p:nvPicPr>
          <p:cNvPr id="2050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4344A12F-1E78-4165-B7E3-B2B540C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439333"/>
            <a:ext cx="116935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3DE21B01-8F81-4288-8E6C-1F7132C21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3276332" y="1381701"/>
            <a:ext cx="5639334" cy="47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hromatic">
            <a:hlinkClick r:id="" action="ppaction://media"/>
            <a:extLst>
              <a:ext uri="{FF2B5EF4-FFF2-40B4-BE49-F238E27FC236}">
                <a16:creationId xmlns:a16="http://schemas.microsoft.com/office/drawing/2014/main" id="{BC4A98F7-3F4B-469C-AC37-96E44DB149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772" end="37883.93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3718" y="6135827"/>
            <a:ext cx="487363" cy="4873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DB58D8A-21EE-4CAE-985C-E0BA6CA36896}"/>
              </a:ext>
            </a:extLst>
          </p:cNvPr>
          <p:cNvGrpSpPr/>
          <p:nvPr/>
        </p:nvGrpSpPr>
        <p:grpSpPr>
          <a:xfrm>
            <a:off x="5889642" y="5135591"/>
            <a:ext cx="249120" cy="370440"/>
            <a:chOff x="5889642" y="5135591"/>
            <a:chExt cx="24912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44B9D21-A40D-4613-A2C8-C8CEAD760D75}"/>
                    </a:ext>
                  </a:extLst>
                </p14:cNvPr>
                <p14:cNvContentPartPr/>
                <p14:nvPr/>
              </p14:nvContentPartPr>
              <p14:xfrm>
                <a:off x="5889642" y="5163311"/>
                <a:ext cx="41400" cy="342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44B9D21-A40D-4613-A2C8-C8CEAD760D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1642" y="5145311"/>
                  <a:ext cx="770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5FBB0E-4160-4337-936F-2B44B203431B}"/>
                    </a:ext>
                  </a:extLst>
                </p14:cNvPr>
                <p14:cNvContentPartPr/>
                <p14:nvPr/>
              </p14:nvContentPartPr>
              <p14:xfrm>
                <a:off x="5889642" y="5135591"/>
                <a:ext cx="249120" cy="305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5FBB0E-4160-4337-936F-2B44B20343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71642" y="5117951"/>
                  <a:ext cx="284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B9C89E-7C84-444A-971E-79D0B78B1489}"/>
                    </a:ext>
                  </a:extLst>
                </p14:cNvPr>
                <p14:cNvContentPartPr/>
                <p14:nvPr/>
              </p14:nvContentPartPr>
              <p14:xfrm>
                <a:off x="5945802" y="5418551"/>
                <a:ext cx="24480" cy="1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B9C89E-7C84-444A-971E-79D0B78B14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28162" y="5400911"/>
                  <a:ext cx="60120" cy="55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Rectangle 10">
            <a:hlinkClick r:id="rId14" action="ppaction://hlinksldjump"/>
            <a:extLst>
              <a:ext uri="{FF2B5EF4-FFF2-40B4-BE49-F238E27FC236}">
                <a16:creationId xmlns:a16="http://schemas.microsoft.com/office/drawing/2014/main" id="{21E5AE7A-E241-4021-B5C6-26A88F3620CA}"/>
              </a:ext>
            </a:extLst>
          </p:cNvPr>
          <p:cNvSpPr/>
          <p:nvPr/>
        </p:nvSpPr>
        <p:spPr>
          <a:xfrm>
            <a:off x="3778624" y="2487706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4" action="ppaction://hlinksldjump"/>
            <a:extLst>
              <a:ext uri="{FF2B5EF4-FFF2-40B4-BE49-F238E27FC236}">
                <a16:creationId xmlns:a16="http://schemas.microsoft.com/office/drawing/2014/main" id="{13A4B839-55A0-4DBA-87CD-D53F58F30447}"/>
              </a:ext>
            </a:extLst>
          </p:cNvPr>
          <p:cNvSpPr/>
          <p:nvPr/>
        </p:nvSpPr>
        <p:spPr>
          <a:xfrm>
            <a:off x="6805719" y="2272553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15" action="ppaction://hlinksldjump"/>
            <a:extLst>
              <a:ext uri="{FF2B5EF4-FFF2-40B4-BE49-F238E27FC236}">
                <a16:creationId xmlns:a16="http://schemas.microsoft.com/office/drawing/2014/main" id="{D538E1FE-0F0B-44FA-853E-1A7E8980661C}"/>
              </a:ext>
            </a:extLst>
          </p:cNvPr>
          <p:cNvSpPr/>
          <p:nvPr/>
        </p:nvSpPr>
        <p:spPr>
          <a:xfrm>
            <a:off x="3778624" y="3429000"/>
            <a:ext cx="658905" cy="416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A5C37CC2-716C-4188-9427-2B36BB95D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5487836" y="4909944"/>
            <a:ext cx="1052732" cy="88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4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3E97680F-613C-4D13-905F-DAA7B18A66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8BC2-2325-41B0-AE88-095E88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86994"/>
            <a:ext cx="291526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3: Build up Our Machine</a:t>
            </a:r>
          </a:p>
        </p:txBody>
      </p:sp>
      <p:pic>
        <p:nvPicPr>
          <p:cNvPr id="2050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4344A12F-1E78-4165-B7E3-B2B540C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439333"/>
            <a:ext cx="116935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3DE21B01-8F81-4288-8E6C-1F7132C21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3276332" y="1381701"/>
            <a:ext cx="5639334" cy="47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hromatic">
            <a:hlinkClick r:id="" action="ppaction://media"/>
            <a:extLst>
              <a:ext uri="{FF2B5EF4-FFF2-40B4-BE49-F238E27FC236}">
                <a16:creationId xmlns:a16="http://schemas.microsoft.com/office/drawing/2014/main" id="{BC4A98F7-3F4B-469C-AC37-96E44DB149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000" end="47459.93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3718" y="6135827"/>
            <a:ext cx="487363" cy="48736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1DA7C-E1C1-4B05-9B81-2689D5841ACE}"/>
              </a:ext>
            </a:extLst>
          </p:cNvPr>
          <p:cNvGrpSpPr/>
          <p:nvPr/>
        </p:nvGrpSpPr>
        <p:grpSpPr>
          <a:xfrm>
            <a:off x="6026442" y="5109311"/>
            <a:ext cx="154080" cy="416880"/>
            <a:chOff x="6026442" y="5109311"/>
            <a:chExt cx="15408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6098FD-4BE8-430F-BA02-28649F1456E3}"/>
                    </a:ext>
                  </a:extLst>
                </p14:cNvPr>
                <p14:cNvContentPartPr/>
                <p14:nvPr/>
              </p14:nvContentPartPr>
              <p14:xfrm>
                <a:off x="6026442" y="5109311"/>
                <a:ext cx="51480" cy="416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6098FD-4BE8-430F-BA02-28649F1456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08442" y="5091311"/>
                  <a:ext cx="871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44E67F-B89E-4F7B-96EA-509E56D60A78}"/>
                    </a:ext>
                  </a:extLst>
                </p14:cNvPr>
                <p14:cNvContentPartPr/>
                <p14:nvPr/>
              </p14:nvContentPartPr>
              <p14:xfrm>
                <a:off x="6050922" y="5134151"/>
                <a:ext cx="129600" cy="33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44E67F-B89E-4F7B-96EA-509E56D60A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32922" y="5116511"/>
                  <a:ext cx="165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2471FC-402F-4B74-ACC3-185D2460976E}"/>
                    </a:ext>
                  </a:extLst>
                </p14:cNvPr>
                <p14:cNvContentPartPr/>
                <p14:nvPr/>
              </p14:nvContentPartPr>
              <p14:xfrm>
                <a:off x="6053802" y="5351231"/>
                <a:ext cx="11808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2471FC-402F-4B74-ACC3-185D246097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35802" y="5333591"/>
                  <a:ext cx="15372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Rectangle 19">
            <a:hlinkClick r:id="rId14" action="ppaction://hlinksldjump"/>
            <a:extLst>
              <a:ext uri="{FF2B5EF4-FFF2-40B4-BE49-F238E27FC236}">
                <a16:creationId xmlns:a16="http://schemas.microsoft.com/office/drawing/2014/main" id="{BF4752C4-B6D1-43B4-9C07-4710087406C4}"/>
              </a:ext>
            </a:extLst>
          </p:cNvPr>
          <p:cNvSpPr/>
          <p:nvPr/>
        </p:nvSpPr>
        <p:spPr>
          <a:xfrm>
            <a:off x="3778624" y="2487706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4" action="ppaction://hlinksldjump"/>
            <a:extLst>
              <a:ext uri="{FF2B5EF4-FFF2-40B4-BE49-F238E27FC236}">
                <a16:creationId xmlns:a16="http://schemas.microsoft.com/office/drawing/2014/main" id="{0F23FEF6-FA81-49A5-AF4F-5C7EA60A3567}"/>
              </a:ext>
            </a:extLst>
          </p:cNvPr>
          <p:cNvSpPr/>
          <p:nvPr/>
        </p:nvSpPr>
        <p:spPr>
          <a:xfrm>
            <a:off x="6805719" y="2272553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Process 17">
            <a:hlinkClick r:id="rId15" action="ppaction://hlinksldjump"/>
            <a:extLst>
              <a:ext uri="{FF2B5EF4-FFF2-40B4-BE49-F238E27FC236}">
                <a16:creationId xmlns:a16="http://schemas.microsoft.com/office/drawing/2014/main" id="{E9FAD9D3-AE8D-4194-9044-C8EB9E2E8926}"/>
              </a:ext>
            </a:extLst>
          </p:cNvPr>
          <p:cNvSpPr/>
          <p:nvPr/>
        </p:nvSpPr>
        <p:spPr>
          <a:xfrm>
            <a:off x="7557247" y="3617259"/>
            <a:ext cx="645459" cy="497541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65B21042-8E1E-4E60-88EA-30B78BB33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5679443" y="4874385"/>
            <a:ext cx="984877" cy="8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0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3E97680F-613C-4D13-905F-DAA7B18A66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8BC2-2325-41B0-AE88-095E88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86994"/>
            <a:ext cx="291526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3: Build up Our Machine</a:t>
            </a:r>
          </a:p>
        </p:txBody>
      </p:sp>
      <p:pic>
        <p:nvPicPr>
          <p:cNvPr id="2050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4344A12F-1E78-4165-B7E3-B2B540C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439333"/>
            <a:ext cx="116935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3DE21B01-8F81-4288-8E6C-1F7132C21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3276332" y="1381701"/>
            <a:ext cx="5639334" cy="47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hromatic">
            <a:hlinkClick r:id="" action="ppaction://media"/>
            <a:extLst>
              <a:ext uri="{FF2B5EF4-FFF2-40B4-BE49-F238E27FC236}">
                <a16:creationId xmlns:a16="http://schemas.microsoft.com/office/drawing/2014/main" id="{BC4A98F7-3F4B-469C-AC37-96E44DB149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2000" end="28959.93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3718" y="6135827"/>
            <a:ext cx="487363" cy="487363"/>
          </a:xfrm>
          <a:prstGeom prst="rect">
            <a:avLst/>
          </a:prstGeom>
        </p:spPr>
      </p:pic>
      <p:sp>
        <p:nvSpPr>
          <p:cNvPr id="20" name="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F4752C4-B6D1-43B4-9C07-4710087406C4}"/>
              </a:ext>
            </a:extLst>
          </p:cNvPr>
          <p:cNvSpPr/>
          <p:nvPr/>
        </p:nvSpPr>
        <p:spPr>
          <a:xfrm>
            <a:off x="3778624" y="2487706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0F23FEF6-FA81-49A5-AF4F-5C7EA60A3567}"/>
              </a:ext>
            </a:extLst>
          </p:cNvPr>
          <p:cNvSpPr/>
          <p:nvPr/>
        </p:nvSpPr>
        <p:spPr>
          <a:xfrm>
            <a:off x="6805719" y="2272553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E73619-5CD4-4E2B-8168-6A862C2BAF48}"/>
              </a:ext>
            </a:extLst>
          </p:cNvPr>
          <p:cNvGrpSpPr/>
          <p:nvPr/>
        </p:nvGrpSpPr>
        <p:grpSpPr>
          <a:xfrm>
            <a:off x="5916282" y="5015351"/>
            <a:ext cx="565200" cy="508320"/>
            <a:chOff x="5916282" y="5015351"/>
            <a:chExt cx="56520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2EAB631-03CA-4557-876B-CA2AD3425AFD}"/>
                    </a:ext>
                  </a:extLst>
                </p14:cNvPr>
                <p14:cNvContentPartPr/>
                <p14:nvPr/>
              </p14:nvContentPartPr>
              <p14:xfrm>
                <a:off x="5922402" y="5136671"/>
                <a:ext cx="303480" cy="14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2EAB631-03CA-4557-876B-CA2AD3425A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04402" y="5118671"/>
                  <a:ext cx="339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59233D-22FE-4949-B344-1CB21E4B6312}"/>
                    </a:ext>
                  </a:extLst>
                </p14:cNvPr>
                <p14:cNvContentPartPr/>
                <p14:nvPr/>
              </p14:nvContentPartPr>
              <p14:xfrm>
                <a:off x="5916282" y="5176631"/>
                <a:ext cx="54720" cy="29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59233D-22FE-4949-B344-1CB21E4B631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8282" y="5158631"/>
                  <a:ext cx="903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9E8F9E-FD47-4A67-92B5-EBE68DCFDBA8}"/>
                    </a:ext>
                  </a:extLst>
                </p14:cNvPr>
                <p14:cNvContentPartPr/>
                <p14:nvPr/>
              </p14:nvContentPartPr>
              <p14:xfrm>
                <a:off x="6021042" y="5311271"/>
                <a:ext cx="13752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9E8F9E-FD47-4A67-92B5-EBE68DCFDB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03402" y="5293631"/>
                  <a:ext cx="173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935537-775F-4BCD-8D51-91D06333DA17}"/>
                    </a:ext>
                  </a:extLst>
                </p14:cNvPr>
                <p14:cNvContentPartPr/>
                <p14:nvPr/>
              </p14:nvContentPartPr>
              <p14:xfrm>
                <a:off x="5956962" y="5405231"/>
                <a:ext cx="10800" cy="118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935537-775F-4BCD-8D51-91D06333DA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38962" y="5387591"/>
                  <a:ext cx="46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03B99D-FD28-4F2B-9F8C-82BA811CEABE}"/>
                    </a:ext>
                  </a:extLst>
                </p14:cNvPr>
                <p14:cNvContentPartPr/>
                <p14:nvPr/>
              </p14:nvContentPartPr>
              <p14:xfrm>
                <a:off x="6292842" y="5015351"/>
                <a:ext cx="40680" cy="25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03B99D-FD28-4F2B-9F8C-82BA811CEA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75202" y="4997351"/>
                  <a:ext cx="76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7139DB-A3F2-4423-A364-E5185EE8A9FD}"/>
                    </a:ext>
                  </a:extLst>
                </p14:cNvPr>
                <p14:cNvContentPartPr/>
                <p14:nvPr/>
              </p14:nvContentPartPr>
              <p14:xfrm>
                <a:off x="6373482" y="5015351"/>
                <a:ext cx="31680" cy="22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7139DB-A3F2-4423-A364-E5185EE8A9F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55842" y="4997351"/>
                  <a:ext cx="67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EF61B2-35FA-45E4-8286-6B6CFBEB9CA0}"/>
                    </a:ext>
                  </a:extLst>
                </p14:cNvPr>
                <p14:cNvContentPartPr/>
                <p14:nvPr/>
              </p14:nvContentPartPr>
              <p14:xfrm>
                <a:off x="6248202" y="5090591"/>
                <a:ext cx="206280" cy="21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EF61B2-35FA-45E4-8286-6B6CFBEB9CA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30562" y="5072591"/>
                  <a:ext cx="241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FE8593-6558-421F-ACC7-5D7DFBC4DC99}"/>
                    </a:ext>
                  </a:extLst>
                </p14:cNvPr>
                <p14:cNvContentPartPr/>
                <p14:nvPr/>
              </p14:nvContentPartPr>
              <p14:xfrm>
                <a:off x="6264762" y="5122631"/>
                <a:ext cx="216720" cy="71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FE8593-6558-421F-ACC7-5D7DFBC4DC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46762" y="5104631"/>
                  <a:ext cx="252360" cy="107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04BD5E27-C41E-4299-A3C7-52CBAA2B8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5679443" y="4874385"/>
            <a:ext cx="984877" cy="8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Process 18">
            <a:hlinkClick r:id="rId25" action="ppaction://hlinksldjump"/>
            <a:extLst>
              <a:ext uri="{FF2B5EF4-FFF2-40B4-BE49-F238E27FC236}">
                <a16:creationId xmlns:a16="http://schemas.microsoft.com/office/drawing/2014/main" id="{D7F7EC86-402D-411C-85E3-ED013849BC36}"/>
              </a:ext>
            </a:extLst>
          </p:cNvPr>
          <p:cNvSpPr/>
          <p:nvPr/>
        </p:nvSpPr>
        <p:spPr>
          <a:xfrm>
            <a:off x="4444779" y="2989690"/>
            <a:ext cx="532738" cy="33395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3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3E97680F-613C-4D13-905F-DAA7B18A66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8BC2-2325-41B0-AE88-095E88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86994"/>
            <a:ext cx="291526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3: Build up Our Machine</a:t>
            </a:r>
          </a:p>
        </p:txBody>
      </p:sp>
      <p:pic>
        <p:nvPicPr>
          <p:cNvPr id="2050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4344A12F-1E78-4165-B7E3-B2B540C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439333"/>
            <a:ext cx="116935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3DE21B01-8F81-4288-8E6C-1F7132C21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3276332" y="1381701"/>
            <a:ext cx="5639334" cy="47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hromatic">
            <a:hlinkClick r:id="" action="ppaction://media"/>
            <a:extLst>
              <a:ext uri="{FF2B5EF4-FFF2-40B4-BE49-F238E27FC236}">
                <a16:creationId xmlns:a16="http://schemas.microsoft.com/office/drawing/2014/main" id="{BC4A98F7-3F4B-469C-AC37-96E44DB149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772" end="37883.93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3718" y="6135827"/>
            <a:ext cx="487363" cy="4873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DB58D8A-21EE-4CAE-985C-E0BA6CA36896}"/>
              </a:ext>
            </a:extLst>
          </p:cNvPr>
          <p:cNvGrpSpPr/>
          <p:nvPr/>
        </p:nvGrpSpPr>
        <p:grpSpPr>
          <a:xfrm>
            <a:off x="5889642" y="5135591"/>
            <a:ext cx="249120" cy="370440"/>
            <a:chOff x="5889642" y="5135591"/>
            <a:chExt cx="24912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44B9D21-A40D-4613-A2C8-C8CEAD760D75}"/>
                    </a:ext>
                  </a:extLst>
                </p14:cNvPr>
                <p14:cNvContentPartPr/>
                <p14:nvPr/>
              </p14:nvContentPartPr>
              <p14:xfrm>
                <a:off x="5889642" y="5163311"/>
                <a:ext cx="41400" cy="342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44B9D21-A40D-4613-A2C8-C8CEAD760D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1642" y="5145311"/>
                  <a:ext cx="770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5FBB0E-4160-4337-936F-2B44B203431B}"/>
                    </a:ext>
                  </a:extLst>
                </p14:cNvPr>
                <p14:cNvContentPartPr/>
                <p14:nvPr/>
              </p14:nvContentPartPr>
              <p14:xfrm>
                <a:off x="5889642" y="5135591"/>
                <a:ext cx="249120" cy="305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5FBB0E-4160-4337-936F-2B44B20343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71642" y="5117951"/>
                  <a:ext cx="284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B9C89E-7C84-444A-971E-79D0B78B1489}"/>
                    </a:ext>
                  </a:extLst>
                </p14:cNvPr>
                <p14:cNvContentPartPr/>
                <p14:nvPr/>
              </p14:nvContentPartPr>
              <p14:xfrm>
                <a:off x="5945802" y="5418551"/>
                <a:ext cx="24480" cy="1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B9C89E-7C84-444A-971E-79D0B78B14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28162" y="5400911"/>
                  <a:ext cx="60120" cy="55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Rectangle 10">
            <a:hlinkClick r:id="rId14" action="ppaction://hlinksldjump"/>
            <a:extLst>
              <a:ext uri="{FF2B5EF4-FFF2-40B4-BE49-F238E27FC236}">
                <a16:creationId xmlns:a16="http://schemas.microsoft.com/office/drawing/2014/main" id="{21E5AE7A-E241-4021-B5C6-26A88F3620CA}"/>
              </a:ext>
            </a:extLst>
          </p:cNvPr>
          <p:cNvSpPr/>
          <p:nvPr/>
        </p:nvSpPr>
        <p:spPr>
          <a:xfrm>
            <a:off x="3778624" y="2487706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4" action="ppaction://hlinksldjump"/>
            <a:extLst>
              <a:ext uri="{FF2B5EF4-FFF2-40B4-BE49-F238E27FC236}">
                <a16:creationId xmlns:a16="http://schemas.microsoft.com/office/drawing/2014/main" id="{13A4B839-55A0-4DBA-87CD-D53F58F30447}"/>
              </a:ext>
            </a:extLst>
          </p:cNvPr>
          <p:cNvSpPr/>
          <p:nvPr/>
        </p:nvSpPr>
        <p:spPr>
          <a:xfrm>
            <a:off x="6805719" y="2272553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15" action="ppaction://hlinksldjump"/>
            <a:extLst>
              <a:ext uri="{FF2B5EF4-FFF2-40B4-BE49-F238E27FC236}">
                <a16:creationId xmlns:a16="http://schemas.microsoft.com/office/drawing/2014/main" id="{D538E1FE-0F0B-44FA-853E-1A7E8980661C}"/>
              </a:ext>
            </a:extLst>
          </p:cNvPr>
          <p:cNvSpPr/>
          <p:nvPr/>
        </p:nvSpPr>
        <p:spPr>
          <a:xfrm>
            <a:off x="3758454" y="2487706"/>
            <a:ext cx="658905" cy="416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009F7516-07D0-4E04-8F8B-F58D9EF51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5465126" y="4871784"/>
            <a:ext cx="1098151" cy="92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0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6E10E-78FC-47AD-8C8A-63226179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87" y="2665461"/>
            <a:ext cx="9792208" cy="1527078"/>
          </a:xfrm>
        </p:spPr>
        <p:txBody>
          <a:bodyPr>
            <a:normAutofit fontScale="90000"/>
          </a:bodyPr>
          <a:lstStyle/>
          <a:p>
            <a:r>
              <a:rPr lang="en-US" dirty="0"/>
              <a:t>WARNING: For the playability of this game, please do not use arrow keys to navigate between slides</a:t>
            </a:r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A575C408-1666-4302-B473-53C2CE0BB97A}"/>
              </a:ext>
            </a:extLst>
          </p:cNvPr>
          <p:cNvSpPr/>
          <p:nvPr/>
        </p:nvSpPr>
        <p:spPr>
          <a:xfrm>
            <a:off x="-124998" y="-122682"/>
            <a:ext cx="12393227" cy="7253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374F80-7E91-449B-A998-3141B1080145}"/>
              </a:ext>
            </a:extLst>
          </p:cNvPr>
          <p:cNvSpPr/>
          <p:nvPr/>
        </p:nvSpPr>
        <p:spPr>
          <a:xfrm>
            <a:off x="9969623" y="5912528"/>
            <a:ext cx="1544715" cy="62143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" action="ppaction://hlinkshowjump?jump=nextslide"/>
              </a:rPr>
              <a:t>Click</a:t>
            </a:r>
            <a:r>
              <a:rPr lang="en-US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899645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3E97680F-613C-4D13-905F-DAA7B18A669E}"/>
              </a:ext>
            </a:extLst>
          </p:cNvPr>
          <p:cNvSpPr/>
          <p:nvPr/>
        </p:nvSpPr>
        <p:spPr>
          <a:xfrm>
            <a:off x="11575" y="0"/>
            <a:ext cx="1219200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8BC2-2325-41B0-AE88-095E88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86994"/>
            <a:ext cx="291526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3: Build up Our Machine</a:t>
            </a:r>
          </a:p>
        </p:txBody>
      </p:sp>
      <p:pic>
        <p:nvPicPr>
          <p:cNvPr id="2050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4344A12F-1E78-4165-B7E3-B2B540C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439333"/>
            <a:ext cx="116935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3DE21B01-8F81-4288-8E6C-1F7132C21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3276332" y="1381701"/>
            <a:ext cx="5639334" cy="47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21E5AE7A-E241-4021-B5C6-26A88F3620CA}"/>
              </a:ext>
            </a:extLst>
          </p:cNvPr>
          <p:cNvSpPr/>
          <p:nvPr/>
        </p:nvSpPr>
        <p:spPr>
          <a:xfrm>
            <a:off x="3778624" y="2487706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hromatic">
            <a:hlinkClick r:id="" action="ppaction://media"/>
            <a:extLst>
              <a:ext uri="{FF2B5EF4-FFF2-40B4-BE49-F238E27FC236}">
                <a16:creationId xmlns:a16="http://schemas.microsoft.com/office/drawing/2014/main" id="{BC4A98F7-3F4B-469C-AC37-96E44DB149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1696" end="39459.9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3718" y="6135827"/>
            <a:ext cx="487363" cy="487363"/>
          </a:xfrm>
          <a:prstGeom prst="rect">
            <a:avLst/>
          </a:prstGeom>
        </p:spPr>
      </p:pic>
      <p:sp>
        <p:nvSpPr>
          <p:cNvPr id="14" name="Rectangle 13">
            <a:hlinkClick r:id="rId7" action="ppaction://hlinksldjump"/>
            <a:extLst>
              <a:ext uri="{FF2B5EF4-FFF2-40B4-BE49-F238E27FC236}">
                <a16:creationId xmlns:a16="http://schemas.microsoft.com/office/drawing/2014/main" id="{13A4B839-55A0-4DBA-87CD-D53F58F30447}"/>
              </a:ext>
            </a:extLst>
          </p:cNvPr>
          <p:cNvSpPr/>
          <p:nvPr/>
        </p:nvSpPr>
        <p:spPr>
          <a:xfrm>
            <a:off x="6805719" y="2272553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  <a:extLst>
              <a:ext uri="{FF2B5EF4-FFF2-40B4-BE49-F238E27FC236}">
                <a16:creationId xmlns:a16="http://schemas.microsoft.com/office/drawing/2014/main" id="{D538E1FE-0F0B-44FA-853E-1A7E8980661C}"/>
              </a:ext>
            </a:extLst>
          </p:cNvPr>
          <p:cNvSpPr/>
          <p:nvPr/>
        </p:nvSpPr>
        <p:spPr>
          <a:xfrm>
            <a:off x="4408764" y="3012141"/>
            <a:ext cx="658905" cy="416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885223-66BA-4D96-98DD-FE12813C3725}"/>
              </a:ext>
            </a:extLst>
          </p:cNvPr>
          <p:cNvGrpSpPr/>
          <p:nvPr/>
        </p:nvGrpSpPr>
        <p:grpSpPr>
          <a:xfrm>
            <a:off x="5949402" y="5069351"/>
            <a:ext cx="472680" cy="474120"/>
            <a:chOff x="5949402" y="5069351"/>
            <a:chExt cx="47268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4BA49D-3C2C-4E4D-9A78-692535F64A89}"/>
                    </a:ext>
                  </a:extLst>
                </p14:cNvPr>
                <p14:cNvContentPartPr/>
                <p14:nvPr/>
              </p14:nvContentPartPr>
              <p14:xfrm>
                <a:off x="5949402" y="5135951"/>
                <a:ext cx="341280" cy="40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4BA49D-3C2C-4E4D-9A78-692535F64A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31402" y="5118311"/>
                  <a:ext cx="3769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96AD44-AEDB-42F3-8751-5B7B742487F1}"/>
                    </a:ext>
                  </a:extLst>
                </p14:cNvPr>
                <p14:cNvContentPartPr/>
                <p14:nvPr/>
              </p14:nvContentPartPr>
              <p14:xfrm>
                <a:off x="6306162" y="5069351"/>
                <a:ext cx="13680" cy="9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96AD44-AEDB-42F3-8751-5B7B742487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88522" y="5051351"/>
                  <a:ext cx="49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D5D783-F513-4997-8F80-C52B231B6663}"/>
                    </a:ext>
                  </a:extLst>
                </p14:cNvPr>
                <p14:cNvContentPartPr/>
                <p14:nvPr/>
              </p14:nvContentPartPr>
              <p14:xfrm>
                <a:off x="6346482" y="5082671"/>
                <a:ext cx="27000" cy="133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D5D783-F513-4997-8F80-C52B231B66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28482" y="5064671"/>
                  <a:ext cx="62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2676BC2-B3E4-4B2C-86A7-83A4A1C685FC}"/>
                    </a:ext>
                  </a:extLst>
                </p14:cNvPr>
                <p14:cNvContentPartPr/>
                <p14:nvPr/>
              </p14:nvContentPartPr>
              <p14:xfrm>
                <a:off x="6225522" y="5071871"/>
                <a:ext cx="196560" cy="7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2676BC2-B3E4-4B2C-86A7-83A4A1C685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07882" y="5054231"/>
                  <a:ext cx="232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50CE7E-3D4A-4E01-AAAC-8D090C31AC15}"/>
                    </a:ext>
                  </a:extLst>
                </p14:cNvPr>
                <p14:cNvContentPartPr/>
                <p14:nvPr/>
              </p14:nvContentPartPr>
              <p14:xfrm>
                <a:off x="6279522" y="5174111"/>
                <a:ext cx="100800" cy="4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650CE7E-3D4A-4E01-AAAC-8D090C31AC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61882" y="5156471"/>
                  <a:ext cx="136440" cy="7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8B8E1B63-1103-42F7-B24F-756239DA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5712371" y="4861586"/>
            <a:ext cx="1134301" cy="95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7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3E97680F-613C-4D13-905F-DAA7B18A66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8BC2-2325-41B0-AE88-095E88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86994"/>
            <a:ext cx="291526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3: Build up Our Machine</a:t>
            </a:r>
          </a:p>
        </p:txBody>
      </p:sp>
      <p:pic>
        <p:nvPicPr>
          <p:cNvPr id="2050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4344A12F-1E78-4165-B7E3-B2B540C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439333"/>
            <a:ext cx="116935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3DE21B01-8F81-4288-8E6C-1F7132C21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3276332" y="1381701"/>
            <a:ext cx="5639334" cy="47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hromatic">
            <a:hlinkClick r:id="" action="ppaction://media"/>
            <a:extLst>
              <a:ext uri="{FF2B5EF4-FFF2-40B4-BE49-F238E27FC236}">
                <a16:creationId xmlns:a16="http://schemas.microsoft.com/office/drawing/2014/main" id="{BC4A98F7-3F4B-469C-AC37-96E44DB149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000" end="47459.93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3718" y="6135827"/>
            <a:ext cx="487363" cy="48736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1DA7C-E1C1-4B05-9B81-2689D5841ACE}"/>
              </a:ext>
            </a:extLst>
          </p:cNvPr>
          <p:cNvGrpSpPr/>
          <p:nvPr/>
        </p:nvGrpSpPr>
        <p:grpSpPr>
          <a:xfrm>
            <a:off x="6026442" y="5109311"/>
            <a:ext cx="154080" cy="416880"/>
            <a:chOff x="6026442" y="5109311"/>
            <a:chExt cx="15408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6098FD-4BE8-430F-BA02-28649F1456E3}"/>
                    </a:ext>
                  </a:extLst>
                </p14:cNvPr>
                <p14:cNvContentPartPr/>
                <p14:nvPr/>
              </p14:nvContentPartPr>
              <p14:xfrm>
                <a:off x="6026442" y="5109311"/>
                <a:ext cx="51480" cy="416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6098FD-4BE8-430F-BA02-28649F1456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08442" y="5091311"/>
                  <a:ext cx="871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44E67F-B89E-4F7B-96EA-509E56D60A78}"/>
                    </a:ext>
                  </a:extLst>
                </p14:cNvPr>
                <p14:cNvContentPartPr/>
                <p14:nvPr/>
              </p14:nvContentPartPr>
              <p14:xfrm>
                <a:off x="6050922" y="5134151"/>
                <a:ext cx="129600" cy="33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44E67F-B89E-4F7B-96EA-509E56D60A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32922" y="5116511"/>
                  <a:ext cx="165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2471FC-402F-4B74-ACC3-185D2460976E}"/>
                    </a:ext>
                  </a:extLst>
                </p14:cNvPr>
                <p14:cNvContentPartPr/>
                <p14:nvPr/>
              </p14:nvContentPartPr>
              <p14:xfrm>
                <a:off x="6053802" y="5351231"/>
                <a:ext cx="11808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2471FC-402F-4B74-ACC3-185D246097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35802" y="5333591"/>
                  <a:ext cx="15372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Rectangle 19">
            <a:hlinkClick r:id="rId14" action="ppaction://hlinksldjump"/>
            <a:extLst>
              <a:ext uri="{FF2B5EF4-FFF2-40B4-BE49-F238E27FC236}">
                <a16:creationId xmlns:a16="http://schemas.microsoft.com/office/drawing/2014/main" id="{BF4752C4-B6D1-43B4-9C07-4710087406C4}"/>
              </a:ext>
            </a:extLst>
          </p:cNvPr>
          <p:cNvSpPr/>
          <p:nvPr/>
        </p:nvSpPr>
        <p:spPr>
          <a:xfrm>
            <a:off x="3778624" y="2487706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4" action="ppaction://hlinksldjump"/>
            <a:extLst>
              <a:ext uri="{FF2B5EF4-FFF2-40B4-BE49-F238E27FC236}">
                <a16:creationId xmlns:a16="http://schemas.microsoft.com/office/drawing/2014/main" id="{0F23FEF6-FA81-49A5-AF4F-5C7EA60A3567}"/>
              </a:ext>
            </a:extLst>
          </p:cNvPr>
          <p:cNvSpPr/>
          <p:nvPr/>
        </p:nvSpPr>
        <p:spPr>
          <a:xfrm>
            <a:off x="6805719" y="2272553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BE92D39C-313C-4AD5-A188-9740C42A2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5600861" y="4919616"/>
            <a:ext cx="1023961" cy="86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owchart: Process 17">
            <a:hlinkClick r:id="rId15" action="ppaction://hlinksldjump"/>
            <a:extLst>
              <a:ext uri="{FF2B5EF4-FFF2-40B4-BE49-F238E27FC236}">
                <a16:creationId xmlns:a16="http://schemas.microsoft.com/office/drawing/2014/main" id="{E9FAD9D3-AE8D-4194-9044-C8EB9E2E8926}"/>
              </a:ext>
            </a:extLst>
          </p:cNvPr>
          <p:cNvSpPr/>
          <p:nvPr/>
        </p:nvSpPr>
        <p:spPr>
          <a:xfrm>
            <a:off x="6848369" y="3090441"/>
            <a:ext cx="645459" cy="553712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4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3E97680F-613C-4D13-905F-DAA7B18A66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8BC2-2325-41B0-AE88-095E88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86994"/>
            <a:ext cx="291526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3: Build up Our Machine</a:t>
            </a:r>
          </a:p>
        </p:txBody>
      </p:sp>
      <p:pic>
        <p:nvPicPr>
          <p:cNvPr id="2050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4344A12F-1E78-4165-B7E3-B2B540C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439333"/>
            <a:ext cx="116935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3DE21B01-8F81-4288-8E6C-1F7132C21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3276332" y="1381701"/>
            <a:ext cx="5639334" cy="47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hromatic">
            <a:hlinkClick r:id="" action="ppaction://media"/>
            <a:extLst>
              <a:ext uri="{FF2B5EF4-FFF2-40B4-BE49-F238E27FC236}">
                <a16:creationId xmlns:a16="http://schemas.microsoft.com/office/drawing/2014/main" id="{BC4A98F7-3F4B-469C-AC37-96E44DB149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772" end="37883.93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3718" y="6135827"/>
            <a:ext cx="487363" cy="4873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DB58D8A-21EE-4CAE-985C-E0BA6CA36896}"/>
              </a:ext>
            </a:extLst>
          </p:cNvPr>
          <p:cNvGrpSpPr/>
          <p:nvPr/>
        </p:nvGrpSpPr>
        <p:grpSpPr>
          <a:xfrm>
            <a:off x="5889642" y="5135591"/>
            <a:ext cx="249120" cy="370440"/>
            <a:chOff x="5889642" y="5135591"/>
            <a:chExt cx="24912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44B9D21-A40D-4613-A2C8-C8CEAD760D75}"/>
                    </a:ext>
                  </a:extLst>
                </p14:cNvPr>
                <p14:cNvContentPartPr/>
                <p14:nvPr/>
              </p14:nvContentPartPr>
              <p14:xfrm>
                <a:off x="5889642" y="5163311"/>
                <a:ext cx="41400" cy="342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44B9D21-A40D-4613-A2C8-C8CEAD760D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1642" y="5145311"/>
                  <a:ext cx="770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5FBB0E-4160-4337-936F-2B44B203431B}"/>
                    </a:ext>
                  </a:extLst>
                </p14:cNvPr>
                <p14:cNvContentPartPr/>
                <p14:nvPr/>
              </p14:nvContentPartPr>
              <p14:xfrm>
                <a:off x="5889642" y="5135591"/>
                <a:ext cx="249120" cy="305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5FBB0E-4160-4337-936F-2B44B20343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71642" y="5117951"/>
                  <a:ext cx="284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B9C89E-7C84-444A-971E-79D0B78B1489}"/>
                    </a:ext>
                  </a:extLst>
                </p14:cNvPr>
                <p14:cNvContentPartPr/>
                <p14:nvPr/>
              </p14:nvContentPartPr>
              <p14:xfrm>
                <a:off x="5945802" y="5418551"/>
                <a:ext cx="24480" cy="1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B9C89E-7C84-444A-971E-79D0B78B14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28162" y="5400911"/>
                  <a:ext cx="60120" cy="55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Rectangle 10">
            <a:hlinkClick r:id="rId14" action="ppaction://hlinksldjump"/>
            <a:extLst>
              <a:ext uri="{FF2B5EF4-FFF2-40B4-BE49-F238E27FC236}">
                <a16:creationId xmlns:a16="http://schemas.microsoft.com/office/drawing/2014/main" id="{21E5AE7A-E241-4021-B5C6-26A88F3620CA}"/>
              </a:ext>
            </a:extLst>
          </p:cNvPr>
          <p:cNvSpPr/>
          <p:nvPr/>
        </p:nvSpPr>
        <p:spPr>
          <a:xfrm>
            <a:off x="3778624" y="2487706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4" action="ppaction://hlinksldjump"/>
            <a:extLst>
              <a:ext uri="{FF2B5EF4-FFF2-40B4-BE49-F238E27FC236}">
                <a16:creationId xmlns:a16="http://schemas.microsoft.com/office/drawing/2014/main" id="{13A4B839-55A0-4DBA-87CD-D53F58F30447}"/>
              </a:ext>
            </a:extLst>
          </p:cNvPr>
          <p:cNvSpPr/>
          <p:nvPr/>
        </p:nvSpPr>
        <p:spPr>
          <a:xfrm>
            <a:off x="6805719" y="2272553"/>
            <a:ext cx="1277470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F34FD1F7-780B-4E80-AEFC-57E4AFA09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4200"/>
          <a:stretch/>
        </p:blipFill>
        <p:spPr bwMode="auto">
          <a:xfrm>
            <a:off x="5567969" y="4884585"/>
            <a:ext cx="1056060" cy="8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71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>
            <a:hlinkClick r:id="rId4" action="ppaction://hlinksldjump"/>
            <a:extLst>
              <a:ext uri="{FF2B5EF4-FFF2-40B4-BE49-F238E27FC236}">
                <a16:creationId xmlns:a16="http://schemas.microsoft.com/office/drawing/2014/main" id="{2C0F7199-AE59-401B-9B82-04BC322AA9DA}"/>
              </a:ext>
            </a:extLst>
          </p:cNvPr>
          <p:cNvSpPr/>
          <p:nvPr/>
        </p:nvSpPr>
        <p:spPr>
          <a:xfrm>
            <a:off x="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1015875"/>
            <a:ext cx="8540409" cy="55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sp>
        <p:nvSpPr>
          <p:cNvPr id="4" name="Freeform: Shape 3">
            <a:hlinkClick r:id="rId6" action="ppaction://hlinksldjump"/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hlinkClick r:id="rId7" action="ppaction://hlinksldjump"/>
            <a:extLst>
              <a:ext uri="{FF2B5EF4-FFF2-40B4-BE49-F238E27FC236}">
                <a16:creationId xmlns:a16="http://schemas.microsoft.com/office/drawing/2014/main" id="{614185E4-8D3A-413D-8710-7B3DEF3C28F9}"/>
              </a:ext>
            </a:extLst>
          </p:cNvPr>
          <p:cNvSpPr/>
          <p:nvPr/>
        </p:nvSpPr>
        <p:spPr>
          <a:xfrm>
            <a:off x="8054786" y="2232212"/>
            <a:ext cx="968189" cy="605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NO COPYRIGHT Classical Orchestral Background Music Baroque Music Free Copyright by MUSIC4VIDEO">
            <a:hlinkClick r:id="" action="ppaction://media"/>
            <a:extLst>
              <a:ext uri="{FF2B5EF4-FFF2-40B4-BE49-F238E27FC236}">
                <a16:creationId xmlns:a16="http://schemas.microsoft.com/office/drawing/2014/main" id="{29E1823A-6F13-4369-825E-87C7909FB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7175" y="58833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1015875"/>
            <a:ext cx="8540409" cy="55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sp>
        <p:nvSpPr>
          <p:cNvPr id="4" name="Flowchart: Process 3">
            <a:hlinkClick r:id="rId3" action="ppaction://hlinksldjump"/>
            <a:extLst>
              <a:ext uri="{FF2B5EF4-FFF2-40B4-BE49-F238E27FC236}">
                <a16:creationId xmlns:a16="http://schemas.microsoft.com/office/drawing/2014/main" id="{156DEEB2-DB45-4C8D-AAF9-C7DB1CFAAD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0F8E55-95F7-4F2C-9E67-D7C59AA9515A}"/>
              </a:ext>
            </a:extLst>
          </p:cNvPr>
          <p:cNvSpPr/>
          <p:nvPr/>
        </p:nvSpPr>
        <p:spPr>
          <a:xfrm>
            <a:off x="3045366" y="1586753"/>
            <a:ext cx="4740481" cy="3563471"/>
          </a:xfrm>
          <a:custGeom>
            <a:avLst/>
            <a:gdLst>
              <a:gd name="connsiteX0" fmla="*/ 343293 w 4740481"/>
              <a:gd name="connsiteY0" fmla="*/ 80682 h 3563471"/>
              <a:gd name="connsiteX1" fmla="*/ 437422 w 4740481"/>
              <a:gd name="connsiteY1" fmla="*/ 67235 h 3563471"/>
              <a:gd name="connsiteX2" fmla="*/ 746705 w 4740481"/>
              <a:gd name="connsiteY2" fmla="*/ 94129 h 3563471"/>
              <a:gd name="connsiteX3" fmla="*/ 800493 w 4740481"/>
              <a:gd name="connsiteY3" fmla="*/ 107576 h 3563471"/>
              <a:gd name="connsiteX4" fmla="*/ 840834 w 4740481"/>
              <a:gd name="connsiteY4" fmla="*/ 121023 h 3563471"/>
              <a:gd name="connsiteX5" fmla="*/ 948410 w 4740481"/>
              <a:gd name="connsiteY5" fmla="*/ 134471 h 3563471"/>
              <a:gd name="connsiteX6" fmla="*/ 1150116 w 4740481"/>
              <a:gd name="connsiteY6" fmla="*/ 161365 h 3563471"/>
              <a:gd name="connsiteX7" fmla="*/ 3624375 w 4740481"/>
              <a:gd name="connsiteY7" fmla="*/ 147918 h 3563471"/>
              <a:gd name="connsiteX8" fmla="*/ 4269834 w 4740481"/>
              <a:gd name="connsiteY8" fmla="*/ 161365 h 3563471"/>
              <a:gd name="connsiteX9" fmla="*/ 4363963 w 4740481"/>
              <a:gd name="connsiteY9" fmla="*/ 188259 h 3563471"/>
              <a:gd name="connsiteX10" fmla="*/ 4444646 w 4740481"/>
              <a:gd name="connsiteY10" fmla="*/ 201706 h 3563471"/>
              <a:gd name="connsiteX11" fmla="*/ 4484987 w 4740481"/>
              <a:gd name="connsiteY11" fmla="*/ 228600 h 3563471"/>
              <a:gd name="connsiteX12" fmla="*/ 4525328 w 4740481"/>
              <a:gd name="connsiteY12" fmla="*/ 242047 h 3563471"/>
              <a:gd name="connsiteX13" fmla="*/ 4552222 w 4740481"/>
              <a:gd name="connsiteY13" fmla="*/ 282388 h 3563471"/>
              <a:gd name="connsiteX14" fmla="*/ 4565669 w 4740481"/>
              <a:gd name="connsiteY14" fmla="*/ 457200 h 3563471"/>
              <a:gd name="connsiteX15" fmla="*/ 4579116 w 4740481"/>
              <a:gd name="connsiteY15" fmla="*/ 524435 h 3563471"/>
              <a:gd name="connsiteX16" fmla="*/ 4592563 w 4740481"/>
              <a:gd name="connsiteY16" fmla="*/ 632012 h 3563471"/>
              <a:gd name="connsiteX17" fmla="*/ 4606010 w 4740481"/>
              <a:gd name="connsiteY17" fmla="*/ 954741 h 3563471"/>
              <a:gd name="connsiteX18" fmla="*/ 4619458 w 4740481"/>
              <a:gd name="connsiteY18" fmla="*/ 1143000 h 3563471"/>
              <a:gd name="connsiteX19" fmla="*/ 4632905 w 4740481"/>
              <a:gd name="connsiteY19" fmla="*/ 1519518 h 3563471"/>
              <a:gd name="connsiteX20" fmla="*/ 4659799 w 4740481"/>
              <a:gd name="connsiteY20" fmla="*/ 1707776 h 3563471"/>
              <a:gd name="connsiteX21" fmla="*/ 4673246 w 4740481"/>
              <a:gd name="connsiteY21" fmla="*/ 1828800 h 3563471"/>
              <a:gd name="connsiteX22" fmla="*/ 4700140 w 4740481"/>
              <a:gd name="connsiteY22" fmla="*/ 2017059 h 3563471"/>
              <a:gd name="connsiteX23" fmla="*/ 4713587 w 4740481"/>
              <a:gd name="connsiteY23" fmla="*/ 2178423 h 3563471"/>
              <a:gd name="connsiteX24" fmla="*/ 4740481 w 4740481"/>
              <a:gd name="connsiteY24" fmla="*/ 2339788 h 3563471"/>
              <a:gd name="connsiteX25" fmla="*/ 4727034 w 4740481"/>
              <a:gd name="connsiteY25" fmla="*/ 3267635 h 3563471"/>
              <a:gd name="connsiteX26" fmla="*/ 4646352 w 4740481"/>
              <a:gd name="connsiteY26" fmla="*/ 3563471 h 3563471"/>
              <a:gd name="connsiteX27" fmla="*/ 3543693 w 4740481"/>
              <a:gd name="connsiteY27" fmla="*/ 3550023 h 3563471"/>
              <a:gd name="connsiteX28" fmla="*/ 3368881 w 4740481"/>
              <a:gd name="connsiteY28" fmla="*/ 3536576 h 3563471"/>
              <a:gd name="connsiteX29" fmla="*/ 2642740 w 4740481"/>
              <a:gd name="connsiteY29" fmla="*/ 3523129 h 3563471"/>
              <a:gd name="connsiteX30" fmla="*/ 2481375 w 4740481"/>
              <a:gd name="connsiteY30" fmla="*/ 3509682 h 3563471"/>
              <a:gd name="connsiteX31" fmla="*/ 2091410 w 4740481"/>
              <a:gd name="connsiteY31" fmla="*/ 3482788 h 3563471"/>
              <a:gd name="connsiteX32" fmla="*/ 1970387 w 4740481"/>
              <a:gd name="connsiteY32" fmla="*/ 3469341 h 3563471"/>
              <a:gd name="connsiteX33" fmla="*/ 1889705 w 4740481"/>
              <a:gd name="connsiteY33" fmla="*/ 3455894 h 3563471"/>
              <a:gd name="connsiteX34" fmla="*/ 1365269 w 4740481"/>
              <a:gd name="connsiteY34" fmla="*/ 3429000 h 3563471"/>
              <a:gd name="connsiteX35" fmla="*/ 1123222 w 4740481"/>
              <a:gd name="connsiteY35" fmla="*/ 3402106 h 3563471"/>
              <a:gd name="connsiteX36" fmla="*/ 652575 w 4740481"/>
              <a:gd name="connsiteY36" fmla="*/ 3361765 h 3563471"/>
              <a:gd name="connsiteX37" fmla="*/ 47458 w 4740481"/>
              <a:gd name="connsiteY37" fmla="*/ 3348318 h 3563471"/>
              <a:gd name="connsiteX38" fmla="*/ 47458 w 4740481"/>
              <a:gd name="connsiteY38" fmla="*/ 2541494 h 3563471"/>
              <a:gd name="connsiteX39" fmla="*/ 74352 w 4740481"/>
              <a:gd name="connsiteY39" fmla="*/ 2420471 h 3563471"/>
              <a:gd name="connsiteX40" fmla="*/ 114693 w 4740481"/>
              <a:gd name="connsiteY40" fmla="*/ 2164976 h 3563471"/>
              <a:gd name="connsiteX41" fmla="*/ 141587 w 4740481"/>
              <a:gd name="connsiteY41" fmla="*/ 1896035 h 3563471"/>
              <a:gd name="connsiteX42" fmla="*/ 168481 w 4740481"/>
              <a:gd name="connsiteY42" fmla="*/ 1748118 h 3563471"/>
              <a:gd name="connsiteX43" fmla="*/ 195375 w 4740481"/>
              <a:gd name="connsiteY43" fmla="*/ 1680882 h 3563471"/>
              <a:gd name="connsiteX44" fmla="*/ 235716 w 4740481"/>
              <a:gd name="connsiteY44" fmla="*/ 1371600 h 3563471"/>
              <a:gd name="connsiteX45" fmla="*/ 262610 w 4740481"/>
              <a:gd name="connsiteY45" fmla="*/ 1290918 h 3563471"/>
              <a:gd name="connsiteX46" fmla="*/ 302952 w 4740481"/>
              <a:gd name="connsiteY46" fmla="*/ 1008529 h 3563471"/>
              <a:gd name="connsiteX47" fmla="*/ 329846 w 4740481"/>
              <a:gd name="connsiteY47" fmla="*/ 927847 h 3563471"/>
              <a:gd name="connsiteX48" fmla="*/ 370187 w 4740481"/>
              <a:gd name="connsiteY48" fmla="*/ 820271 h 3563471"/>
              <a:gd name="connsiteX49" fmla="*/ 383634 w 4740481"/>
              <a:gd name="connsiteY49" fmla="*/ 753035 h 3563471"/>
              <a:gd name="connsiteX50" fmla="*/ 397081 w 4740481"/>
              <a:gd name="connsiteY50" fmla="*/ 712694 h 3563471"/>
              <a:gd name="connsiteX51" fmla="*/ 383634 w 4740481"/>
              <a:gd name="connsiteY51" fmla="*/ 107576 h 3563471"/>
              <a:gd name="connsiteX52" fmla="*/ 356740 w 4740481"/>
              <a:gd name="connsiteY52" fmla="*/ 13447 h 3563471"/>
              <a:gd name="connsiteX53" fmla="*/ 343293 w 4740481"/>
              <a:gd name="connsiteY53" fmla="*/ 0 h 356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740481" h="3563471">
                <a:moveTo>
                  <a:pt x="343293" y="80682"/>
                </a:moveTo>
                <a:cubicBezTo>
                  <a:pt x="374669" y="76200"/>
                  <a:pt x="405727" y="67235"/>
                  <a:pt x="437422" y="67235"/>
                </a:cubicBezTo>
                <a:cubicBezTo>
                  <a:pt x="519086" y="67235"/>
                  <a:pt x="654273" y="77323"/>
                  <a:pt x="746705" y="94129"/>
                </a:cubicBezTo>
                <a:cubicBezTo>
                  <a:pt x="764888" y="97435"/>
                  <a:pt x="782723" y="102499"/>
                  <a:pt x="800493" y="107576"/>
                </a:cubicBezTo>
                <a:cubicBezTo>
                  <a:pt x="814122" y="111470"/>
                  <a:pt x="826888" y="118487"/>
                  <a:pt x="840834" y="121023"/>
                </a:cubicBezTo>
                <a:cubicBezTo>
                  <a:pt x="876389" y="127488"/>
                  <a:pt x="912635" y="129360"/>
                  <a:pt x="948410" y="134471"/>
                </a:cubicBezTo>
                <a:cubicBezTo>
                  <a:pt x="1159632" y="164647"/>
                  <a:pt x="867266" y="129937"/>
                  <a:pt x="1150116" y="161365"/>
                </a:cubicBezTo>
                <a:cubicBezTo>
                  <a:pt x="1951554" y="361721"/>
                  <a:pt x="2808383" y="264488"/>
                  <a:pt x="3624375" y="147918"/>
                </a:cubicBezTo>
                <a:lnTo>
                  <a:pt x="4269834" y="161365"/>
                </a:lnTo>
                <a:cubicBezTo>
                  <a:pt x="4305251" y="162727"/>
                  <a:pt x="4330726" y="180873"/>
                  <a:pt x="4363963" y="188259"/>
                </a:cubicBezTo>
                <a:cubicBezTo>
                  <a:pt x="4390579" y="194174"/>
                  <a:pt x="4417752" y="197224"/>
                  <a:pt x="4444646" y="201706"/>
                </a:cubicBezTo>
                <a:cubicBezTo>
                  <a:pt x="4458093" y="210671"/>
                  <a:pt x="4470532" y="221372"/>
                  <a:pt x="4484987" y="228600"/>
                </a:cubicBezTo>
                <a:cubicBezTo>
                  <a:pt x="4497665" y="234939"/>
                  <a:pt x="4514260" y="233192"/>
                  <a:pt x="4525328" y="242047"/>
                </a:cubicBezTo>
                <a:cubicBezTo>
                  <a:pt x="4537948" y="252143"/>
                  <a:pt x="4543257" y="268941"/>
                  <a:pt x="4552222" y="282388"/>
                </a:cubicBezTo>
                <a:cubicBezTo>
                  <a:pt x="4556704" y="340659"/>
                  <a:pt x="4559215" y="399115"/>
                  <a:pt x="4565669" y="457200"/>
                </a:cubicBezTo>
                <a:cubicBezTo>
                  <a:pt x="4568193" y="479916"/>
                  <a:pt x="4575641" y="501845"/>
                  <a:pt x="4579116" y="524435"/>
                </a:cubicBezTo>
                <a:cubicBezTo>
                  <a:pt x="4584611" y="560153"/>
                  <a:pt x="4588081" y="596153"/>
                  <a:pt x="4592563" y="632012"/>
                </a:cubicBezTo>
                <a:cubicBezTo>
                  <a:pt x="4597045" y="739588"/>
                  <a:pt x="4600351" y="847220"/>
                  <a:pt x="4606010" y="954741"/>
                </a:cubicBezTo>
                <a:cubicBezTo>
                  <a:pt x="4609317" y="1017567"/>
                  <a:pt x="4616465" y="1080158"/>
                  <a:pt x="4619458" y="1143000"/>
                </a:cubicBezTo>
                <a:cubicBezTo>
                  <a:pt x="4625432" y="1268444"/>
                  <a:pt x="4623957" y="1394251"/>
                  <a:pt x="4632905" y="1519518"/>
                </a:cubicBezTo>
                <a:cubicBezTo>
                  <a:pt x="4637421" y="1582747"/>
                  <a:pt x="4652799" y="1644774"/>
                  <a:pt x="4659799" y="1707776"/>
                </a:cubicBezTo>
                <a:cubicBezTo>
                  <a:pt x="4664281" y="1748117"/>
                  <a:pt x="4667882" y="1788566"/>
                  <a:pt x="4673246" y="1828800"/>
                </a:cubicBezTo>
                <a:cubicBezTo>
                  <a:pt x="4694110" y="1985281"/>
                  <a:pt x="4681355" y="1829208"/>
                  <a:pt x="4700140" y="2017059"/>
                </a:cubicBezTo>
                <a:cubicBezTo>
                  <a:pt x="4705511" y="2070766"/>
                  <a:pt x="4706892" y="2124865"/>
                  <a:pt x="4713587" y="2178423"/>
                </a:cubicBezTo>
                <a:cubicBezTo>
                  <a:pt x="4720351" y="2232532"/>
                  <a:pt x="4740481" y="2339788"/>
                  <a:pt x="4740481" y="2339788"/>
                </a:cubicBezTo>
                <a:cubicBezTo>
                  <a:pt x="4735999" y="2649070"/>
                  <a:pt x="4733983" y="2958398"/>
                  <a:pt x="4727034" y="3267635"/>
                </a:cubicBezTo>
                <a:cubicBezTo>
                  <a:pt x="4720522" y="3557428"/>
                  <a:pt x="4794737" y="3504115"/>
                  <a:pt x="4646352" y="3563471"/>
                </a:cubicBezTo>
                <a:lnTo>
                  <a:pt x="3543693" y="3550023"/>
                </a:lnTo>
                <a:cubicBezTo>
                  <a:pt x="3485263" y="3548793"/>
                  <a:pt x="3427298" y="3538320"/>
                  <a:pt x="3368881" y="3536576"/>
                </a:cubicBezTo>
                <a:cubicBezTo>
                  <a:pt x="3126900" y="3529353"/>
                  <a:pt x="2884787" y="3527611"/>
                  <a:pt x="2642740" y="3523129"/>
                </a:cubicBezTo>
                <a:lnTo>
                  <a:pt x="2481375" y="3509682"/>
                </a:lnTo>
                <a:cubicBezTo>
                  <a:pt x="2300109" y="3496735"/>
                  <a:pt x="2262867" y="3498375"/>
                  <a:pt x="2091410" y="3482788"/>
                </a:cubicBezTo>
                <a:cubicBezTo>
                  <a:pt x="2050987" y="3479113"/>
                  <a:pt x="2010620" y="3474705"/>
                  <a:pt x="1970387" y="3469341"/>
                </a:cubicBezTo>
                <a:cubicBezTo>
                  <a:pt x="1943361" y="3465738"/>
                  <a:pt x="1916910" y="3457708"/>
                  <a:pt x="1889705" y="3455894"/>
                </a:cubicBezTo>
                <a:cubicBezTo>
                  <a:pt x="1715051" y="3444250"/>
                  <a:pt x="1365269" y="3429000"/>
                  <a:pt x="1365269" y="3429000"/>
                </a:cubicBezTo>
                <a:cubicBezTo>
                  <a:pt x="1197755" y="3405069"/>
                  <a:pt x="1340777" y="3423861"/>
                  <a:pt x="1123222" y="3402106"/>
                </a:cubicBezTo>
                <a:cubicBezTo>
                  <a:pt x="921716" y="3381955"/>
                  <a:pt x="939899" y="3373905"/>
                  <a:pt x="652575" y="3361765"/>
                </a:cubicBezTo>
                <a:cubicBezTo>
                  <a:pt x="450999" y="3353248"/>
                  <a:pt x="249164" y="3352800"/>
                  <a:pt x="47458" y="3348318"/>
                </a:cubicBezTo>
                <a:cubicBezTo>
                  <a:pt x="-46239" y="3067242"/>
                  <a:pt x="23639" y="3291782"/>
                  <a:pt x="47458" y="2541494"/>
                </a:cubicBezTo>
                <a:cubicBezTo>
                  <a:pt x="49119" y="2489180"/>
                  <a:pt x="59622" y="2464661"/>
                  <a:pt x="74352" y="2420471"/>
                </a:cubicBezTo>
                <a:cubicBezTo>
                  <a:pt x="104478" y="2209586"/>
                  <a:pt x="88814" y="2294371"/>
                  <a:pt x="114693" y="2164976"/>
                </a:cubicBezTo>
                <a:cubicBezTo>
                  <a:pt x="125124" y="2039801"/>
                  <a:pt x="125474" y="2008828"/>
                  <a:pt x="141587" y="1896035"/>
                </a:cubicBezTo>
                <a:cubicBezTo>
                  <a:pt x="143908" y="1879785"/>
                  <a:pt x="162163" y="1769178"/>
                  <a:pt x="168481" y="1748118"/>
                </a:cubicBezTo>
                <a:cubicBezTo>
                  <a:pt x="175417" y="1724998"/>
                  <a:pt x="186410" y="1703294"/>
                  <a:pt x="195375" y="1680882"/>
                </a:cubicBezTo>
                <a:cubicBezTo>
                  <a:pt x="201831" y="1609865"/>
                  <a:pt x="213820" y="1437287"/>
                  <a:pt x="235716" y="1371600"/>
                </a:cubicBezTo>
                <a:lnTo>
                  <a:pt x="262610" y="1290918"/>
                </a:lnTo>
                <a:cubicBezTo>
                  <a:pt x="273751" y="1190660"/>
                  <a:pt x="280576" y="1109222"/>
                  <a:pt x="302952" y="1008529"/>
                </a:cubicBezTo>
                <a:cubicBezTo>
                  <a:pt x="309102" y="980855"/>
                  <a:pt x="321700" y="955000"/>
                  <a:pt x="329846" y="927847"/>
                </a:cubicBezTo>
                <a:cubicBezTo>
                  <a:pt x="357309" y="836303"/>
                  <a:pt x="325099" y="910448"/>
                  <a:pt x="370187" y="820271"/>
                </a:cubicBezTo>
                <a:cubicBezTo>
                  <a:pt x="374669" y="797859"/>
                  <a:pt x="378091" y="775208"/>
                  <a:pt x="383634" y="753035"/>
                </a:cubicBezTo>
                <a:cubicBezTo>
                  <a:pt x="387072" y="739284"/>
                  <a:pt x="397081" y="726868"/>
                  <a:pt x="397081" y="712694"/>
                </a:cubicBezTo>
                <a:cubicBezTo>
                  <a:pt x="397081" y="510938"/>
                  <a:pt x="391862" y="309164"/>
                  <a:pt x="383634" y="107576"/>
                </a:cubicBezTo>
                <a:cubicBezTo>
                  <a:pt x="383251" y="98193"/>
                  <a:pt x="363375" y="26717"/>
                  <a:pt x="356740" y="13447"/>
                </a:cubicBezTo>
                <a:cubicBezTo>
                  <a:pt x="353905" y="7777"/>
                  <a:pt x="347775" y="4482"/>
                  <a:pt x="343293" y="0"/>
                </a:cubicBezTo>
              </a:path>
            </a:pathLst>
          </a:custGeom>
          <a:solidFill>
            <a:srgbClr val="E8E8E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radley Hand ITC" panose="03070402050302030203" pitchFamily="66" charset="0"/>
              </a:rPr>
              <a:t>There seems to be something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Bradley Hand ITC" panose="03070402050302030203" pitchFamily="66" charset="0"/>
              </a:rPr>
              <a:t>Coating the stairs</a:t>
            </a:r>
          </a:p>
        </p:txBody>
      </p:sp>
    </p:spTree>
    <p:extLst>
      <p:ext uri="{BB962C8B-B14F-4D97-AF65-F5344CB8AC3E}">
        <p14:creationId xmlns:p14="http://schemas.microsoft.com/office/powerpoint/2010/main" val="2128206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rocess 6">
            <a:hlinkClick r:id="rId2" action="ppaction://hlinksldjump"/>
            <a:extLst>
              <a:ext uri="{FF2B5EF4-FFF2-40B4-BE49-F238E27FC236}">
                <a16:creationId xmlns:a16="http://schemas.microsoft.com/office/drawing/2014/main" id="{0A919693-E192-45AE-B1C4-AF506FCEC3A9}"/>
              </a:ext>
            </a:extLst>
          </p:cNvPr>
          <p:cNvSpPr/>
          <p:nvPr/>
        </p:nvSpPr>
        <p:spPr>
          <a:xfrm>
            <a:off x="-6361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1015875"/>
            <a:ext cx="8540409" cy="55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48ABA3-01A8-4F73-A2A9-657419A261B7}"/>
              </a:ext>
            </a:extLst>
          </p:cNvPr>
          <p:cNvSpPr/>
          <p:nvPr/>
        </p:nvSpPr>
        <p:spPr>
          <a:xfrm>
            <a:off x="7019365" y="526780"/>
            <a:ext cx="4693023" cy="3036691"/>
          </a:xfrm>
          <a:custGeom>
            <a:avLst/>
            <a:gdLst>
              <a:gd name="connsiteX0" fmla="*/ 0 w 4693023"/>
              <a:gd name="connsiteY0" fmla="*/ 710349 h 3036691"/>
              <a:gd name="connsiteX1" fmla="*/ 13447 w 4693023"/>
              <a:gd name="connsiteY1" fmla="*/ 817926 h 3036691"/>
              <a:gd name="connsiteX2" fmla="*/ 26894 w 4693023"/>
              <a:gd name="connsiteY2" fmla="*/ 898608 h 3036691"/>
              <a:gd name="connsiteX3" fmla="*/ 40341 w 4693023"/>
              <a:gd name="connsiteY3" fmla="*/ 1463385 h 3036691"/>
              <a:gd name="connsiteX4" fmla="*/ 67235 w 4693023"/>
              <a:gd name="connsiteY4" fmla="*/ 1544067 h 3036691"/>
              <a:gd name="connsiteX5" fmla="*/ 107576 w 4693023"/>
              <a:gd name="connsiteY5" fmla="*/ 1718879 h 3036691"/>
              <a:gd name="connsiteX6" fmla="*/ 134470 w 4693023"/>
              <a:gd name="connsiteY6" fmla="*/ 1893691 h 3036691"/>
              <a:gd name="connsiteX7" fmla="*/ 147917 w 4693023"/>
              <a:gd name="connsiteY7" fmla="*/ 2108844 h 3036691"/>
              <a:gd name="connsiteX8" fmla="*/ 161364 w 4693023"/>
              <a:gd name="connsiteY8" fmla="*/ 2149185 h 3036691"/>
              <a:gd name="connsiteX9" fmla="*/ 174811 w 4693023"/>
              <a:gd name="connsiteY9" fmla="*/ 2377785 h 3036691"/>
              <a:gd name="connsiteX10" fmla="*/ 188259 w 4693023"/>
              <a:gd name="connsiteY10" fmla="*/ 2458467 h 3036691"/>
              <a:gd name="connsiteX11" fmla="*/ 215153 w 4693023"/>
              <a:gd name="connsiteY11" fmla="*/ 2498808 h 3036691"/>
              <a:gd name="connsiteX12" fmla="*/ 228600 w 4693023"/>
              <a:gd name="connsiteY12" fmla="*/ 2539149 h 3036691"/>
              <a:gd name="connsiteX13" fmla="*/ 242047 w 4693023"/>
              <a:gd name="connsiteY13" fmla="*/ 2673620 h 3036691"/>
              <a:gd name="connsiteX14" fmla="*/ 268941 w 4693023"/>
              <a:gd name="connsiteY14" fmla="*/ 2713961 h 3036691"/>
              <a:gd name="connsiteX15" fmla="*/ 376517 w 4693023"/>
              <a:gd name="connsiteY15" fmla="*/ 2740855 h 3036691"/>
              <a:gd name="connsiteX16" fmla="*/ 510988 w 4693023"/>
              <a:gd name="connsiteY16" fmla="*/ 2781196 h 3036691"/>
              <a:gd name="connsiteX17" fmla="*/ 551329 w 4693023"/>
              <a:gd name="connsiteY17" fmla="*/ 2794644 h 3036691"/>
              <a:gd name="connsiteX18" fmla="*/ 820270 w 4693023"/>
              <a:gd name="connsiteY18" fmla="*/ 2834985 h 3036691"/>
              <a:gd name="connsiteX19" fmla="*/ 1035423 w 4693023"/>
              <a:gd name="connsiteY19" fmla="*/ 2888773 h 3036691"/>
              <a:gd name="connsiteX20" fmla="*/ 1183341 w 4693023"/>
              <a:gd name="connsiteY20" fmla="*/ 2929114 h 3036691"/>
              <a:gd name="connsiteX21" fmla="*/ 1277470 w 4693023"/>
              <a:gd name="connsiteY21" fmla="*/ 2942561 h 3036691"/>
              <a:gd name="connsiteX22" fmla="*/ 1331259 w 4693023"/>
              <a:gd name="connsiteY22" fmla="*/ 2956008 h 3036691"/>
              <a:gd name="connsiteX23" fmla="*/ 1411941 w 4693023"/>
              <a:gd name="connsiteY23" fmla="*/ 2969455 h 3036691"/>
              <a:gd name="connsiteX24" fmla="*/ 1452282 w 4693023"/>
              <a:gd name="connsiteY24" fmla="*/ 2982902 h 3036691"/>
              <a:gd name="connsiteX25" fmla="*/ 1506070 w 4693023"/>
              <a:gd name="connsiteY25" fmla="*/ 3009796 h 3036691"/>
              <a:gd name="connsiteX26" fmla="*/ 1680882 w 4693023"/>
              <a:gd name="connsiteY26" fmla="*/ 3036691 h 3036691"/>
              <a:gd name="connsiteX27" fmla="*/ 2138082 w 4693023"/>
              <a:gd name="connsiteY27" fmla="*/ 3023244 h 3036691"/>
              <a:gd name="connsiteX28" fmla="*/ 2420470 w 4693023"/>
              <a:gd name="connsiteY28" fmla="*/ 2996349 h 3036691"/>
              <a:gd name="connsiteX29" fmla="*/ 2702859 w 4693023"/>
              <a:gd name="connsiteY29" fmla="*/ 2982902 h 3036691"/>
              <a:gd name="connsiteX30" fmla="*/ 3079376 w 4693023"/>
              <a:gd name="connsiteY30" fmla="*/ 2929114 h 3036691"/>
              <a:gd name="connsiteX31" fmla="*/ 3281082 w 4693023"/>
              <a:gd name="connsiteY31" fmla="*/ 2902220 h 3036691"/>
              <a:gd name="connsiteX32" fmla="*/ 3348317 w 4693023"/>
              <a:gd name="connsiteY32" fmla="*/ 2861879 h 3036691"/>
              <a:gd name="connsiteX33" fmla="*/ 3429000 w 4693023"/>
              <a:gd name="connsiteY33" fmla="*/ 2848432 h 3036691"/>
              <a:gd name="connsiteX34" fmla="*/ 3563470 w 4693023"/>
              <a:gd name="connsiteY34" fmla="*/ 2821538 h 3036691"/>
              <a:gd name="connsiteX35" fmla="*/ 3684494 w 4693023"/>
              <a:gd name="connsiteY35" fmla="*/ 2781196 h 3036691"/>
              <a:gd name="connsiteX36" fmla="*/ 3805517 w 4693023"/>
              <a:gd name="connsiteY36" fmla="*/ 2754302 h 3036691"/>
              <a:gd name="connsiteX37" fmla="*/ 3872753 w 4693023"/>
              <a:gd name="connsiteY37" fmla="*/ 2713961 h 3036691"/>
              <a:gd name="connsiteX38" fmla="*/ 4047564 w 4693023"/>
              <a:gd name="connsiteY38" fmla="*/ 2646726 h 3036691"/>
              <a:gd name="connsiteX39" fmla="*/ 4182035 w 4693023"/>
              <a:gd name="connsiteY39" fmla="*/ 2552596 h 3036691"/>
              <a:gd name="connsiteX40" fmla="*/ 4222376 w 4693023"/>
              <a:gd name="connsiteY40" fmla="*/ 2512255 h 3036691"/>
              <a:gd name="connsiteX41" fmla="*/ 4289611 w 4693023"/>
              <a:gd name="connsiteY41" fmla="*/ 2458467 h 3036691"/>
              <a:gd name="connsiteX42" fmla="*/ 4316506 w 4693023"/>
              <a:gd name="connsiteY42" fmla="*/ 2418126 h 3036691"/>
              <a:gd name="connsiteX43" fmla="*/ 4356847 w 4693023"/>
              <a:gd name="connsiteY43" fmla="*/ 2391232 h 3036691"/>
              <a:gd name="connsiteX44" fmla="*/ 4545106 w 4693023"/>
              <a:gd name="connsiteY44" fmla="*/ 2176079 h 3036691"/>
              <a:gd name="connsiteX45" fmla="*/ 4598894 w 4693023"/>
              <a:gd name="connsiteY45" fmla="*/ 2095396 h 3036691"/>
              <a:gd name="connsiteX46" fmla="*/ 4639235 w 4693023"/>
              <a:gd name="connsiteY46" fmla="*/ 2014714 h 3036691"/>
              <a:gd name="connsiteX47" fmla="*/ 4652682 w 4693023"/>
              <a:gd name="connsiteY47" fmla="*/ 1960926 h 3036691"/>
              <a:gd name="connsiteX48" fmla="*/ 4679576 w 4693023"/>
              <a:gd name="connsiteY48" fmla="*/ 1866796 h 3036691"/>
              <a:gd name="connsiteX49" fmla="*/ 4693023 w 4693023"/>
              <a:gd name="connsiteY49" fmla="*/ 1705432 h 3036691"/>
              <a:gd name="connsiteX50" fmla="*/ 4625788 w 4693023"/>
              <a:gd name="connsiteY50" fmla="*/ 1086867 h 3036691"/>
              <a:gd name="connsiteX51" fmla="*/ 4612341 w 4693023"/>
              <a:gd name="connsiteY51" fmla="*/ 1046526 h 3036691"/>
              <a:gd name="connsiteX52" fmla="*/ 4558553 w 4693023"/>
              <a:gd name="connsiteY52" fmla="*/ 965844 h 3036691"/>
              <a:gd name="connsiteX53" fmla="*/ 4424082 w 4693023"/>
              <a:gd name="connsiteY53" fmla="*/ 791032 h 3036691"/>
              <a:gd name="connsiteX54" fmla="*/ 4383741 w 4693023"/>
              <a:gd name="connsiteY54" fmla="*/ 737244 h 3036691"/>
              <a:gd name="connsiteX55" fmla="*/ 4356847 w 4693023"/>
              <a:gd name="connsiteY55" fmla="*/ 710349 h 3036691"/>
              <a:gd name="connsiteX56" fmla="*/ 4303059 w 4693023"/>
              <a:gd name="connsiteY56" fmla="*/ 629667 h 3036691"/>
              <a:gd name="connsiteX57" fmla="*/ 4182035 w 4693023"/>
              <a:gd name="connsiteY57" fmla="*/ 522091 h 3036691"/>
              <a:gd name="connsiteX58" fmla="*/ 4155141 w 4693023"/>
              <a:gd name="connsiteY58" fmla="*/ 495196 h 3036691"/>
              <a:gd name="connsiteX59" fmla="*/ 4087906 w 4693023"/>
              <a:gd name="connsiteY59" fmla="*/ 441408 h 3036691"/>
              <a:gd name="connsiteX60" fmla="*/ 4061011 w 4693023"/>
              <a:gd name="connsiteY60" fmla="*/ 414514 h 3036691"/>
              <a:gd name="connsiteX61" fmla="*/ 4020670 w 4693023"/>
              <a:gd name="connsiteY61" fmla="*/ 387620 h 3036691"/>
              <a:gd name="connsiteX62" fmla="*/ 3913094 w 4693023"/>
              <a:gd name="connsiteY62" fmla="*/ 306938 h 3036691"/>
              <a:gd name="connsiteX63" fmla="*/ 3859306 w 4693023"/>
              <a:gd name="connsiteY63" fmla="*/ 280044 h 3036691"/>
              <a:gd name="connsiteX64" fmla="*/ 3751729 w 4693023"/>
              <a:gd name="connsiteY64" fmla="*/ 212808 h 3036691"/>
              <a:gd name="connsiteX65" fmla="*/ 3697941 w 4693023"/>
              <a:gd name="connsiteY65" fmla="*/ 199361 h 3036691"/>
              <a:gd name="connsiteX66" fmla="*/ 3603811 w 4693023"/>
              <a:gd name="connsiteY66" fmla="*/ 145573 h 3036691"/>
              <a:gd name="connsiteX67" fmla="*/ 3455894 w 4693023"/>
              <a:gd name="connsiteY67" fmla="*/ 105232 h 3036691"/>
              <a:gd name="connsiteX68" fmla="*/ 3415553 w 4693023"/>
              <a:gd name="connsiteY68" fmla="*/ 91785 h 3036691"/>
              <a:gd name="connsiteX69" fmla="*/ 3294529 w 4693023"/>
              <a:gd name="connsiteY69" fmla="*/ 64891 h 3036691"/>
              <a:gd name="connsiteX70" fmla="*/ 3254188 w 4693023"/>
              <a:gd name="connsiteY70" fmla="*/ 51444 h 3036691"/>
              <a:gd name="connsiteX71" fmla="*/ 3119717 w 4693023"/>
              <a:gd name="connsiteY71" fmla="*/ 37996 h 3036691"/>
              <a:gd name="connsiteX72" fmla="*/ 3065929 w 4693023"/>
              <a:gd name="connsiteY72" fmla="*/ 24549 h 3036691"/>
              <a:gd name="connsiteX73" fmla="*/ 2003611 w 4693023"/>
              <a:gd name="connsiteY73" fmla="*/ 24549 h 3036691"/>
              <a:gd name="connsiteX74" fmla="*/ 1532964 w 4693023"/>
              <a:gd name="connsiteY74" fmla="*/ 78338 h 3036691"/>
              <a:gd name="connsiteX75" fmla="*/ 1290917 w 4693023"/>
              <a:gd name="connsiteY75" fmla="*/ 105232 h 3036691"/>
              <a:gd name="connsiteX76" fmla="*/ 1156447 w 4693023"/>
              <a:gd name="connsiteY76" fmla="*/ 132126 h 3036691"/>
              <a:gd name="connsiteX77" fmla="*/ 1089211 w 4693023"/>
              <a:gd name="connsiteY77" fmla="*/ 145573 h 3036691"/>
              <a:gd name="connsiteX78" fmla="*/ 1008529 w 4693023"/>
              <a:gd name="connsiteY78" fmla="*/ 159020 h 3036691"/>
              <a:gd name="connsiteX79" fmla="*/ 874059 w 4693023"/>
              <a:gd name="connsiteY79" fmla="*/ 212808 h 3036691"/>
              <a:gd name="connsiteX80" fmla="*/ 806823 w 4693023"/>
              <a:gd name="connsiteY80" fmla="*/ 226255 h 3036691"/>
              <a:gd name="connsiteX81" fmla="*/ 726141 w 4693023"/>
              <a:gd name="connsiteY81" fmla="*/ 280044 h 3036691"/>
              <a:gd name="connsiteX82" fmla="*/ 645459 w 4693023"/>
              <a:gd name="connsiteY82" fmla="*/ 306938 h 3036691"/>
              <a:gd name="connsiteX83" fmla="*/ 443753 w 4693023"/>
              <a:gd name="connsiteY83" fmla="*/ 401067 h 3036691"/>
              <a:gd name="connsiteX84" fmla="*/ 363070 w 4693023"/>
              <a:gd name="connsiteY84" fmla="*/ 441408 h 3036691"/>
              <a:gd name="connsiteX85" fmla="*/ 322729 w 4693023"/>
              <a:gd name="connsiteY85" fmla="*/ 454855 h 3036691"/>
              <a:gd name="connsiteX86" fmla="*/ 215153 w 4693023"/>
              <a:gd name="connsiteY86" fmla="*/ 508644 h 3036691"/>
              <a:gd name="connsiteX87" fmla="*/ 188259 w 4693023"/>
              <a:gd name="connsiteY87" fmla="*/ 548985 h 3036691"/>
              <a:gd name="connsiteX88" fmla="*/ 174811 w 4693023"/>
              <a:gd name="connsiteY88" fmla="*/ 589326 h 3036691"/>
              <a:gd name="connsiteX89" fmla="*/ 94129 w 4693023"/>
              <a:gd name="connsiteY89" fmla="*/ 643114 h 3036691"/>
              <a:gd name="connsiteX90" fmla="*/ 53788 w 4693023"/>
              <a:gd name="connsiteY90" fmla="*/ 670008 h 303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93023" h="3036691">
                <a:moveTo>
                  <a:pt x="0" y="710349"/>
                </a:moveTo>
                <a:cubicBezTo>
                  <a:pt x="4482" y="746208"/>
                  <a:pt x="8336" y="782151"/>
                  <a:pt x="13447" y="817926"/>
                </a:cubicBezTo>
                <a:cubicBezTo>
                  <a:pt x="17303" y="844917"/>
                  <a:pt x="25759" y="871367"/>
                  <a:pt x="26894" y="898608"/>
                </a:cubicBezTo>
                <a:cubicBezTo>
                  <a:pt x="34734" y="1086757"/>
                  <a:pt x="28594" y="1275439"/>
                  <a:pt x="40341" y="1463385"/>
                </a:cubicBezTo>
                <a:cubicBezTo>
                  <a:pt x="42109" y="1491679"/>
                  <a:pt x="58270" y="1517173"/>
                  <a:pt x="67235" y="1544067"/>
                </a:cubicBezTo>
                <a:cubicBezTo>
                  <a:pt x="88565" y="1608056"/>
                  <a:pt x="99098" y="1634095"/>
                  <a:pt x="107576" y="1718879"/>
                </a:cubicBezTo>
                <a:cubicBezTo>
                  <a:pt x="122433" y="1867453"/>
                  <a:pt x="106778" y="1810614"/>
                  <a:pt x="134470" y="1893691"/>
                </a:cubicBezTo>
                <a:cubicBezTo>
                  <a:pt x="138952" y="1965409"/>
                  <a:pt x="140395" y="2037381"/>
                  <a:pt x="147917" y="2108844"/>
                </a:cubicBezTo>
                <a:cubicBezTo>
                  <a:pt x="149401" y="2122941"/>
                  <a:pt x="159954" y="2135081"/>
                  <a:pt x="161364" y="2149185"/>
                </a:cubicBezTo>
                <a:cubicBezTo>
                  <a:pt x="168959" y="2225138"/>
                  <a:pt x="168198" y="2301740"/>
                  <a:pt x="174811" y="2377785"/>
                </a:cubicBezTo>
                <a:cubicBezTo>
                  <a:pt x="177173" y="2404948"/>
                  <a:pt x="179637" y="2432601"/>
                  <a:pt x="188259" y="2458467"/>
                </a:cubicBezTo>
                <a:cubicBezTo>
                  <a:pt x="193370" y="2473799"/>
                  <a:pt x="207925" y="2484353"/>
                  <a:pt x="215153" y="2498808"/>
                </a:cubicBezTo>
                <a:cubicBezTo>
                  <a:pt x="221492" y="2511486"/>
                  <a:pt x="224118" y="2525702"/>
                  <a:pt x="228600" y="2539149"/>
                </a:cubicBezTo>
                <a:cubicBezTo>
                  <a:pt x="233082" y="2583973"/>
                  <a:pt x="231918" y="2629726"/>
                  <a:pt x="242047" y="2673620"/>
                </a:cubicBezTo>
                <a:cubicBezTo>
                  <a:pt x="245681" y="2689367"/>
                  <a:pt x="254486" y="2706733"/>
                  <a:pt x="268941" y="2713961"/>
                </a:cubicBezTo>
                <a:cubicBezTo>
                  <a:pt x="302001" y="2730491"/>
                  <a:pt x="341451" y="2729167"/>
                  <a:pt x="376517" y="2740855"/>
                </a:cubicBezTo>
                <a:cubicBezTo>
                  <a:pt x="568311" y="2804786"/>
                  <a:pt x="368692" y="2740539"/>
                  <a:pt x="510988" y="2781196"/>
                </a:cubicBezTo>
                <a:cubicBezTo>
                  <a:pt x="524617" y="2785090"/>
                  <a:pt x="537383" y="2792108"/>
                  <a:pt x="551329" y="2794644"/>
                </a:cubicBezTo>
                <a:cubicBezTo>
                  <a:pt x="630034" y="2808954"/>
                  <a:pt x="748473" y="2811053"/>
                  <a:pt x="820270" y="2834985"/>
                </a:cubicBezTo>
                <a:cubicBezTo>
                  <a:pt x="1004701" y="2896461"/>
                  <a:pt x="775792" y="2823866"/>
                  <a:pt x="1035423" y="2888773"/>
                </a:cubicBezTo>
                <a:cubicBezTo>
                  <a:pt x="1193001" y="2928167"/>
                  <a:pt x="1043794" y="2905856"/>
                  <a:pt x="1183341" y="2929114"/>
                </a:cubicBezTo>
                <a:cubicBezTo>
                  <a:pt x="1214605" y="2934325"/>
                  <a:pt x="1246286" y="2936891"/>
                  <a:pt x="1277470" y="2942561"/>
                </a:cubicBezTo>
                <a:cubicBezTo>
                  <a:pt x="1295653" y="2945867"/>
                  <a:pt x="1313136" y="2952384"/>
                  <a:pt x="1331259" y="2956008"/>
                </a:cubicBezTo>
                <a:cubicBezTo>
                  <a:pt x="1357995" y="2961355"/>
                  <a:pt x="1385325" y="2963540"/>
                  <a:pt x="1411941" y="2969455"/>
                </a:cubicBezTo>
                <a:cubicBezTo>
                  <a:pt x="1425778" y="2972530"/>
                  <a:pt x="1439254" y="2977318"/>
                  <a:pt x="1452282" y="2982902"/>
                </a:cubicBezTo>
                <a:cubicBezTo>
                  <a:pt x="1470707" y="2990798"/>
                  <a:pt x="1486557" y="3005205"/>
                  <a:pt x="1506070" y="3009796"/>
                </a:cubicBezTo>
                <a:cubicBezTo>
                  <a:pt x="1563459" y="3023299"/>
                  <a:pt x="1622611" y="3027726"/>
                  <a:pt x="1680882" y="3036691"/>
                </a:cubicBezTo>
                <a:lnTo>
                  <a:pt x="2138082" y="3023244"/>
                </a:lnTo>
                <a:cubicBezTo>
                  <a:pt x="2642611" y="3001774"/>
                  <a:pt x="2073304" y="3020291"/>
                  <a:pt x="2420470" y="2996349"/>
                </a:cubicBezTo>
                <a:cubicBezTo>
                  <a:pt x="2514483" y="2989865"/>
                  <a:pt x="2608729" y="2987384"/>
                  <a:pt x="2702859" y="2982902"/>
                </a:cubicBezTo>
                <a:cubicBezTo>
                  <a:pt x="2892800" y="2928633"/>
                  <a:pt x="2750320" y="2963154"/>
                  <a:pt x="3079376" y="2929114"/>
                </a:cubicBezTo>
                <a:cubicBezTo>
                  <a:pt x="3142376" y="2922597"/>
                  <a:pt x="3217858" y="2911252"/>
                  <a:pt x="3281082" y="2902220"/>
                </a:cubicBezTo>
                <a:cubicBezTo>
                  <a:pt x="3303494" y="2888773"/>
                  <a:pt x="3323754" y="2870811"/>
                  <a:pt x="3348317" y="2861879"/>
                </a:cubicBezTo>
                <a:cubicBezTo>
                  <a:pt x="3373941" y="2852561"/>
                  <a:pt x="3402202" y="2853457"/>
                  <a:pt x="3429000" y="2848432"/>
                </a:cubicBezTo>
                <a:cubicBezTo>
                  <a:pt x="3473928" y="2840008"/>
                  <a:pt x="3519264" y="2833171"/>
                  <a:pt x="3563470" y="2821538"/>
                </a:cubicBezTo>
                <a:cubicBezTo>
                  <a:pt x="3604593" y="2810716"/>
                  <a:pt x="3642549" y="2788187"/>
                  <a:pt x="3684494" y="2781196"/>
                </a:cubicBezTo>
                <a:cubicBezTo>
                  <a:pt x="3715483" y="2776031"/>
                  <a:pt x="3772413" y="2770854"/>
                  <a:pt x="3805517" y="2754302"/>
                </a:cubicBezTo>
                <a:cubicBezTo>
                  <a:pt x="3828894" y="2742613"/>
                  <a:pt x="3848730" y="2724257"/>
                  <a:pt x="3872753" y="2713961"/>
                </a:cubicBezTo>
                <a:cubicBezTo>
                  <a:pt x="3976972" y="2669296"/>
                  <a:pt x="3972628" y="2691687"/>
                  <a:pt x="4047564" y="2646726"/>
                </a:cubicBezTo>
                <a:cubicBezTo>
                  <a:pt x="4073290" y="2631290"/>
                  <a:pt x="4153424" y="2577120"/>
                  <a:pt x="4182035" y="2552596"/>
                </a:cubicBezTo>
                <a:cubicBezTo>
                  <a:pt x="4196474" y="2540220"/>
                  <a:pt x="4208064" y="2524778"/>
                  <a:pt x="4222376" y="2512255"/>
                </a:cubicBezTo>
                <a:cubicBezTo>
                  <a:pt x="4243976" y="2493355"/>
                  <a:pt x="4269316" y="2478762"/>
                  <a:pt x="4289611" y="2458467"/>
                </a:cubicBezTo>
                <a:cubicBezTo>
                  <a:pt x="4301039" y="2447039"/>
                  <a:pt x="4305078" y="2429554"/>
                  <a:pt x="4316506" y="2418126"/>
                </a:cubicBezTo>
                <a:cubicBezTo>
                  <a:pt x="4327934" y="2406698"/>
                  <a:pt x="4344768" y="2401969"/>
                  <a:pt x="4356847" y="2391232"/>
                </a:cubicBezTo>
                <a:cubicBezTo>
                  <a:pt x="4431480" y="2324891"/>
                  <a:pt x="4484157" y="2257344"/>
                  <a:pt x="4545106" y="2176079"/>
                </a:cubicBezTo>
                <a:cubicBezTo>
                  <a:pt x="4564500" y="2150221"/>
                  <a:pt x="4588673" y="2126060"/>
                  <a:pt x="4598894" y="2095396"/>
                </a:cubicBezTo>
                <a:cubicBezTo>
                  <a:pt x="4617452" y="2039723"/>
                  <a:pt x="4604478" y="2066849"/>
                  <a:pt x="4639235" y="2014714"/>
                </a:cubicBezTo>
                <a:cubicBezTo>
                  <a:pt x="4643717" y="1996785"/>
                  <a:pt x="4647819" y="1978756"/>
                  <a:pt x="4652682" y="1960926"/>
                </a:cubicBezTo>
                <a:cubicBezTo>
                  <a:pt x="4661268" y="1929444"/>
                  <a:pt x="4674487" y="1899029"/>
                  <a:pt x="4679576" y="1866796"/>
                </a:cubicBezTo>
                <a:cubicBezTo>
                  <a:pt x="4687994" y="1813482"/>
                  <a:pt x="4688541" y="1759220"/>
                  <a:pt x="4693023" y="1705432"/>
                </a:cubicBezTo>
                <a:cubicBezTo>
                  <a:pt x="4661472" y="1305787"/>
                  <a:pt x="4691590" y="1328143"/>
                  <a:pt x="4625788" y="1086867"/>
                </a:cubicBezTo>
                <a:cubicBezTo>
                  <a:pt x="4622058" y="1073192"/>
                  <a:pt x="4619225" y="1058917"/>
                  <a:pt x="4612341" y="1046526"/>
                </a:cubicBezTo>
                <a:cubicBezTo>
                  <a:pt x="4596644" y="1018271"/>
                  <a:pt x="4576482" y="992738"/>
                  <a:pt x="4558553" y="965844"/>
                </a:cubicBezTo>
                <a:cubicBezTo>
                  <a:pt x="4496499" y="872762"/>
                  <a:pt x="4553546" y="955803"/>
                  <a:pt x="4424082" y="791032"/>
                </a:cubicBezTo>
                <a:cubicBezTo>
                  <a:pt x="4410236" y="773409"/>
                  <a:pt x="4399588" y="753092"/>
                  <a:pt x="4383741" y="737244"/>
                </a:cubicBezTo>
                <a:cubicBezTo>
                  <a:pt x="4374776" y="728279"/>
                  <a:pt x="4364454" y="720492"/>
                  <a:pt x="4356847" y="710349"/>
                </a:cubicBezTo>
                <a:cubicBezTo>
                  <a:pt x="4337454" y="684491"/>
                  <a:pt x="4325915" y="652522"/>
                  <a:pt x="4303059" y="629667"/>
                </a:cubicBezTo>
                <a:cubicBezTo>
                  <a:pt x="4163994" y="490604"/>
                  <a:pt x="4300764" y="621033"/>
                  <a:pt x="4182035" y="522091"/>
                </a:cubicBezTo>
                <a:cubicBezTo>
                  <a:pt x="4172295" y="513975"/>
                  <a:pt x="4164767" y="503447"/>
                  <a:pt x="4155141" y="495196"/>
                </a:cubicBezTo>
                <a:cubicBezTo>
                  <a:pt x="4133350" y="476518"/>
                  <a:pt x="4109697" y="460086"/>
                  <a:pt x="4087906" y="441408"/>
                </a:cubicBezTo>
                <a:cubicBezTo>
                  <a:pt x="4078280" y="433157"/>
                  <a:pt x="4070911" y="422434"/>
                  <a:pt x="4061011" y="414514"/>
                </a:cubicBezTo>
                <a:cubicBezTo>
                  <a:pt x="4048391" y="404418"/>
                  <a:pt x="4033599" y="397317"/>
                  <a:pt x="4020670" y="387620"/>
                </a:cubicBezTo>
                <a:cubicBezTo>
                  <a:pt x="3979283" y="356580"/>
                  <a:pt x="3955654" y="331258"/>
                  <a:pt x="3913094" y="306938"/>
                </a:cubicBezTo>
                <a:cubicBezTo>
                  <a:pt x="3895690" y="296993"/>
                  <a:pt x="3876710" y="289989"/>
                  <a:pt x="3859306" y="280044"/>
                </a:cubicBezTo>
                <a:cubicBezTo>
                  <a:pt x="3812077" y="253056"/>
                  <a:pt x="3808793" y="238170"/>
                  <a:pt x="3751729" y="212808"/>
                </a:cubicBezTo>
                <a:cubicBezTo>
                  <a:pt x="3734841" y="205302"/>
                  <a:pt x="3715870" y="203843"/>
                  <a:pt x="3697941" y="199361"/>
                </a:cubicBezTo>
                <a:cubicBezTo>
                  <a:pt x="3661552" y="175101"/>
                  <a:pt x="3646465" y="162635"/>
                  <a:pt x="3603811" y="145573"/>
                </a:cubicBezTo>
                <a:cubicBezTo>
                  <a:pt x="3507648" y="107108"/>
                  <a:pt x="3545927" y="127740"/>
                  <a:pt x="3455894" y="105232"/>
                </a:cubicBezTo>
                <a:cubicBezTo>
                  <a:pt x="3442143" y="101794"/>
                  <a:pt x="3429304" y="95223"/>
                  <a:pt x="3415553" y="91785"/>
                </a:cubicBezTo>
                <a:cubicBezTo>
                  <a:pt x="3304636" y="64056"/>
                  <a:pt x="3391157" y="92499"/>
                  <a:pt x="3294529" y="64891"/>
                </a:cubicBezTo>
                <a:cubicBezTo>
                  <a:pt x="3280900" y="60997"/>
                  <a:pt x="3268198" y="53599"/>
                  <a:pt x="3254188" y="51444"/>
                </a:cubicBezTo>
                <a:cubicBezTo>
                  <a:pt x="3209665" y="44594"/>
                  <a:pt x="3164541" y="42479"/>
                  <a:pt x="3119717" y="37996"/>
                </a:cubicBezTo>
                <a:cubicBezTo>
                  <a:pt x="3101788" y="33514"/>
                  <a:pt x="3084159" y="27587"/>
                  <a:pt x="3065929" y="24549"/>
                </a:cubicBezTo>
                <a:cubicBezTo>
                  <a:pt x="2740133" y="-29750"/>
                  <a:pt x="2134875" y="22700"/>
                  <a:pt x="2003611" y="24549"/>
                </a:cubicBezTo>
                <a:lnTo>
                  <a:pt x="1532964" y="78338"/>
                </a:lnTo>
                <a:cubicBezTo>
                  <a:pt x="1272334" y="106065"/>
                  <a:pt x="1461259" y="76842"/>
                  <a:pt x="1290917" y="105232"/>
                </a:cubicBezTo>
                <a:cubicBezTo>
                  <a:pt x="1213598" y="131005"/>
                  <a:pt x="1280059" y="111524"/>
                  <a:pt x="1156447" y="132126"/>
                </a:cubicBezTo>
                <a:cubicBezTo>
                  <a:pt x="1133902" y="135883"/>
                  <a:pt x="1111698" y="141484"/>
                  <a:pt x="1089211" y="145573"/>
                </a:cubicBezTo>
                <a:cubicBezTo>
                  <a:pt x="1062386" y="150450"/>
                  <a:pt x="1035423" y="154538"/>
                  <a:pt x="1008529" y="159020"/>
                </a:cubicBezTo>
                <a:cubicBezTo>
                  <a:pt x="983108" y="169915"/>
                  <a:pt x="912846" y="203111"/>
                  <a:pt x="874059" y="212808"/>
                </a:cubicBezTo>
                <a:cubicBezTo>
                  <a:pt x="851886" y="218351"/>
                  <a:pt x="829235" y="221773"/>
                  <a:pt x="806823" y="226255"/>
                </a:cubicBezTo>
                <a:cubicBezTo>
                  <a:pt x="779929" y="244185"/>
                  <a:pt x="756805" y="269823"/>
                  <a:pt x="726141" y="280044"/>
                </a:cubicBezTo>
                <a:cubicBezTo>
                  <a:pt x="699247" y="289009"/>
                  <a:pt x="669768" y="292353"/>
                  <a:pt x="645459" y="306938"/>
                </a:cubicBezTo>
                <a:cubicBezTo>
                  <a:pt x="491390" y="399379"/>
                  <a:pt x="562246" y="377368"/>
                  <a:pt x="443753" y="401067"/>
                </a:cubicBezTo>
                <a:cubicBezTo>
                  <a:pt x="416859" y="414514"/>
                  <a:pt x="390547" y="429196"/>
                  <a:pt x="363070" y="441408"/>
                </a:cubicBezTo>
                <a:cubicBezTo>
                  <a:pt x="350117" y="447165"/>
                  <a:pt x="335407" y="448516"/>
                  <a:pt x="322729" y="454855"/>
                </a:cubicBezTo>
                <a:cubicBezTo>
                  <a:pt x="195699" y="518370"/>
                  <a:pt x="306126" y="478317"/>
                  <a:pt x="215153" y="508644"/>
                </a:cubicBezTo>
                <a:cubicBezTo>
                  <a:pt x="206188" y="522091"/>
                  <a:pt x="195487" y="534530"/>
                  <a:pt x="188259" y="548985"/>
                </a:cubicBezTo>
                <a:cubicBezTo>
                  <a:pt x="181920" y="561663"/>
                  <a:pt x="184834" y="579303"/>
                  <a:pt x="174811" y="589326"/>
                </a:cubicBezTo>
                <a:cubicBezTo>
                  <a:pt x="151955" y="612181"/>
                  <a:pt x="121023" y="625185"/>
                  <a:pt x="94129" y="643114"/>
                </a:cubicBezTo>
                <a:lnTo>
                  <a:pt x="53788" y="670008"/>
                </a:lnTo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1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1860FB6E-D449-4C3A-8B84-A358394C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90" y="1428226"/>
            <a:ext cx="2630175" cy="1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67" name="Group 11266">
            <a:extLst>
              <a:ext uri="{FF2B5EF4-FFF2-40B4-BE49-F238E27FC236}">
                <a16:creationId xmlns:a16="http://schemas.microsoft.com/office/drawing/2014/main" id="{2E8A2FCB-960F-4165-9205-B9348F35A98E}"/>
              </a:ext>
            </a:extLst>
          </p:cNvPr>
          <p:cNvGrpSpPr/>
          <p:nvPr/>
        </p:nvGrpSpPr>
        <p:grpSpPr>
          <a:xfrm>
            <a:off x="7994842" y="1855041"/>
            <a:ext cx="905269" cy="1066680"/>
            <a:chOff x="7633740" y="3347471"/>
            <a:chExt cx="905269" cy="10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E12D0A-B743-4D05-B5DB-E6E1CAA40A63}"/>
                    </a:ext>
                  </a:extLst>
                </p14:cNvPr>
                <p14:cNvContentPartPr/>
                <p14:nvPr/>
              </p14:nvContentPartPr>
              <p14:xfrm>
                <a:off x="8043289" y="3347471"/>
                <a:ext cx="199800" cy="128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E12D0A-B743-4D05-B5DB-E6E1CAA40A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25289" y="3329831"/>
                  <a:ext cx="235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D68612-5E71-4D1F-8D13-AC36F696E29B}"/>
                    </a:ext>
                  </a:extLst>
                </p14:cNvPr>
                <p14:cNvContentPartPr/>
                <p14:nvPr/>
              </p14:nvContentPartPr>
              <p14:xfrm>
                <a:off x="8229409" y="3374831"/>
                <a:ext cx="264240" cy="176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D68612-5E71-4D1F-8D13-AC36F696E29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11409" y="3357191"/>
                  <a:ext cx="299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059018-328C-461B-B2EC-3BA5FC367EE1}"/>
                    </a:ext>
                  </a:extLst>
                </p14:cNvPr>
                <p14:cNvContentPartPr/>
                <p14:nvPr/>
              </p14:nvContentPartPr>
              <p14:xfrm>
                <a:off x="8234809" y="3551591"/>
                <a:ext cx="304200" cy="42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B059018-328C-461B-B2EC-3BA5FC367E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17169" y="3533591"/>
                  <a:ext cx="339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A37301-7BAB-44ED-AA55-406648DE9C7A}"/>
                    </a:ext>
                  </a:extLst>
                </p14:cNvPr>
                <p14:cNvContentPartPr/>
                <p14:nvPr/>
              </p14:nvContentPartPr>
              <p14:xfrm>
                <a:off x="8148769" y="3509111"/>
                <a:ext cx="60480" cy="18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A37301-7BAB-44ED-AA55-406648DE9C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30769" y="3491111"/>
                  <a:ext cx="96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85C1DD-1E54-4536-A2AC-D089914AA968}"/>
                    </a:ext>
                  </a:extLst>
                </p14:cNvPr>
                <p14:cNvContentPartPr/>
                <p14:nvPr/>
              </p14:nvContentPartPr>
              <p14:xfrm>
                <a:off x="8094769" y="3482471"/>
                <a:ext cx="36720" cy="194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85C1DD-1E54-4536-A2AC-D089914AA9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76769" y="3464471"/>
                  <a:ext cx="72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F0B61B-299F-4A2B-A172-07BEA9F2B6B5}"/>
                    </a:ext>
                  </a:extLst>
                </p14:cNvPr>
                <p14:cNvContentPartPr/>
                <p14:nvPr/>
              </p14:nvContentPartPr>
              <p14:xfrm>
                <a:off x="8124289" y="3657071"/>
                <a:ext cx="51480" cy="3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F0B61B-299F-4A2B-A172-07BEA9F2B6B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6289" y="3639071"/>
                  <a:ext cx="87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EE6974-D68D-4CBD-8B28-F0B5379235B2}"/>
                    </a:ext>
                  </a:extLst>
                </p14:cNvPr>
                <p14:cNvContentPartPr/>
                <p14:nvPr/>
              </p14:nvContentPartPr>
              <p14:xfrm>
                <a:off x="7981369" y="3522791"/>
                <a:ext cx="87120" cy="213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EE6974-D68D-4CBD-8B28-F0B5379235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63369" y="3505151"/>
                  <a:ext cx="122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30D433-F2A9-46CD-8150-FD0593450602}"/>
                    </a:ext>
                  </a:extLst>
                </p14:cNvPr>
                <p14:cNvContentPartPr/>
                <p14:nvPr/>
              </p14:nvContentPartPr>
              <p14:xfrm>
                <a:off x="7992169" y="3617111"/>
                <a:ext cx="89280" cy="138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30D433-F2A9-46CD-8150-FD059345060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74529" y="3599111"/>
                  <a:ext cx="124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3D535E0-D36E-4EFE-8135-D96CF04BB31B}"/>
                    </a:ext>
                  </a:extLst>
                </p14:cNvPr>
                <p14:cNvContentPartPr/>
                <p14:nvPr/>
              </p14:nvContentPartPr>
              <p14:xfrm>
                <a:off x="7997569" y="3697751"/>
                <a:ext cx="164520" cy="605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3D535E0-D36E-4EFE-8135-D96CF04BB3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79929" y="3679751"/>
                  <a:ext cx="20016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A1D006-CA4F-48A8-84AB-668C07617939}"/>
                    </a:ext>
                  </a:extLst>
                </p14:cNvPr>
                <p14:cNvContentPartPr/>
                <p14:nvPr/>
              </p14:nvContentPartPr>
              <p14:xfrm>
                <a:off x="8080729" y="3706751"/>
                <a:ext cx="435960" cy="707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A1D006-CA4F-48A8-84AB-668C076179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63089" y="3689111"/>
                  <a:ext cx="47160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AF5E379-6843-45CE-924F-B4EA088838F5}"/>
                    </a:ext>
                  </a:extLst>
                </p14:cNvPr>
                <p14:cNvContentPartPr/>
                <p14:nvPr/>
              </p14:nvContentPartPr>
              <p14:xfrm>
                <a:off x="8040769" y="4318031"/>
                <a:ext cx="360" cy="1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AF5E379-6843-45CE-924F-B4EA088838F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22769" y="4300391"/>
                  <a:ext cx="36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8D81C2-F3ED-4A57-826D-CF5D0CDB24B5}"/>
                    </a:ext>
                  </a:extLst>
                </p14:cNvPr>
                <p14:cNvContentPartPr/>
                <p14:nvPr/>
              </p14:nvContentPartPr>
              <p14:xfrm>
                <a:off x="8054220" y="3925428"/>
                <a:ext cx="383040" cy="34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8D81C2-F3ED-4A57-826D-CF5D0CDB24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36580" y="3907428"/>
                  <a:ext cx="418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E70968-CE79-42FA-872F-9428EEF18324}"/>
                    </a:ext>
                  </a:extLst>
                </p14:cNvPr>
                <p14:cNvContentPartPr/>
                <p14:nvPr/>
              </p14:nvContentPartPr>
              <p14:xfrm>
                <a:off x="8066460" y="3967548"/>
                <a:ext cx="95001" cy="7877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E70968-CE79-42FA-872F-9428EEF183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48467" y="3949645"/>
                  <a:ext cx="130626" cy="1142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020D31-4ECA-4BB2-9D4D-D834CEF702CD}"/>
                    </a:ext>
                  </a:extLst>
                </p14:cNvPr>
                <p14:cNvContentPartPr/>
                <p14:nvPr/>
              </p14:nvContentPartPr>
              <p14:xfrm>
                <a:off x="8230980" y="4020108"/>
                <a:ext cx="55080" cy="46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020D31-4ECA-4BB2-9D4D-D834CEF702C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13340" y="4002108"/>
                  <a:ext cx="90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00A53B-EFE7-4CB1-8F17-02C61A8B7069}"/>
                    </a:ext>
                  </a:extLst>
                </p14:cNvPr>
                <p14:cNvContentPartPr/>
                <p14:nvPr/>
              </p14:nvContentPartPr>
              <p14:xfrm>
                <a:off x="8319900" y="4000668"/>
                <a:ext cx="19800" cy="65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00A53B-EFE7-4CB1-8F17-02C61A8B706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02260" y="3982668"/>
                  <a:ext cx="55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9544E7-74F8-4A28-8E13-330D1B42073B}"/>
                    </a:ext>
                  </a:extLst>
                </p14:cNvPr>
                <p14:cNvContentPartPr/>
                <p14:nvPr/>
              </p14:nvContentPartPr>
              <p14:xfrm>
                <a:off x="8306220" y="3996348"/>
                <a:ext cx="42120" cy="61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9544E7-74F8-4A28-8E13-330D1B42073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88220" y="3978708"/>
                  <a:ext cx="77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D99E40-77E4-4206-A436-7CD683ACF46B}"/>
                    </a:ext>
                  </a:extLst>
                </p14:cNvPr>
                <p14:cNvContentPartPr/>
                <p14:nvPr/>
              </p14:nvContentPartPr>
              <p14:xfrm>
                <a:off x="8134140" y="4108308"/>
                <a:ext cx="9000" cy="72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D99E40-77E4-4206-A436-7CD683ACF46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16140" y="4090668"/>
                  <a:ext cx="44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369456-2627-4C52-A3FC-1CE9383DFD14}"/>
                    </a:ext>
                  </a:extLst>
                </p14:cNvPr>
                <p14:cNvContentPartPr/>
                <p14:nvPr/>
              </p14:nvContentPartPr>
              <p14:xfrm>
                <a:off x="8134860" y="4087788"/>
                <a:ext cx="64440" cy="84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369456-2627-4C52-A3FC-1CE9383DFD1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17220" y="4070148"/>
                  <a:ext cx="100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3C24AFF-CB82-41B9-9B64-B99116855950}"/>
                    </a:ext>
                  </a:extLst>
                </p14:cNvPr>
                <p14:cNvContentPartPr/>
                <p14:nvPr/>
              </p14:nvContentPartPr>
              <p14:xfrm>
                <a:off x="8235300" y="4132788"/>
                <a:ext cx="34920" cy="61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3C24AFF-CB82-41B9-9B64-B9911685595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17660" y="4115148"/>
                  <a:ext cx="70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F83656-29D6-4475-88DA-42B5A5D4876E}"/>
                    </a:ext>
                  </a:extLst>
                </p14:cNvPr>
                <p14:cNvContentPartPr/>
                <p14:nvPr/>
              </p14:nvContentPartPr>
              <p14:xfrm>
                <a:off x="8286060" y="4129548"/>
                <a:ext cx="121680" cy="4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F83656-29D6-4475-88DA-42B5A5D4876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68420" y="4111548"/>
                  <a:ext cx="157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5EE9B53-2C93-4FD4-8BFD-F43140003D93}"/>
                    </a:ext>
                  </a:extLst>
                </p14:cNvPr>
                <p14:cNvContentPartPr/>
                <p14:nvPr/>
              </p14:nvContentPartPr>
              <p14:xfrm>
                <a:off x="8431140" y="4103268"/>
                <a:ext cx="38160" cy="6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5EE9B53-2C93-4FD4-8BFD-F43140003D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13500" y="4085628"/>
                  <a:ext cx="73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888DB5B-BA7C-45A0-AE19-8464424C0BBE}"/>
                    </a:ext>
                  </a:extLst>
                </p14:cNvPr>
                <p14:cNvContentPartPr/>
                <p14:nvPr/>
              </p14:nvContentPartPr>
              <p14:xfrm>
                <a:off x="8082660" y="4212708"/>
                <a:ext cx="407880" cy="36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888DB5B-BA7C-45A0-AE19-8464424C0BB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4660" y="4195068"/>
                  <a:ext cx="443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1266" name="Ink 11265">
                  <a:extLst>
                    <a:ext uri="{FF2B5EF4-FFF2-40B4-BE49-F238E27FC236}">
                      <a16:creationId xmlns:a16="http://schemas.microsoft.com/office/drawing/2014/main" id="{E5DAB957-C388-47E5-B840-8C2BE1651617}"/>
                    </a:ext>
                  </a:extLst>
                </p14:cNvPr>
                <p14:cNvContentPartPr/>
                <p14:nvPr/>
              </p14:nvContentPartPr>
              <p14:xfrm>
                <a:off x="7633740" y="4094988"/>
                <a:ext cx="249120" cy="250560"/>
              </p14:xfrm>
            </p:contentPart>
          </mc:Choice>
          <mc:Fallback xmlns="">
            <p:pic>
              <p:nvPicPr>
                <p:cNvPr id="11266" name="Ink 11265">
                  <a:extLst>
                    <a:ext uri="{FF2B5EF4-FFF2-40B4-BE49-F238E27FC236}">
                      <a16:creationId xmlns:a16="http://schemas.microsoft.com/office/drawing/2014/main" id="{E5DAB957-C388-47E5-B840-8C2BE165161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16100" y="4077348"/>
                  <a:ext cx="284760" cy="28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E409F1-07FF-4212-9716-6DCB0A6BD028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hlinkClick r:id="rId2" action="ppaction://hlinksldjump"/>
            <a:extLst>
              <a:ext uri="{FF2B5EF4-FFF2-40B4-BE49-F238E27FC236}">
                <a16:creationId xmlns:a16="http://schemas.microsoft.com/office/drawing/2014/main" id="{B73C8734-E502-4193-A7FC-0B1CC830BD10}"/>
              </a:ext>
            </a:extLst>
          </p:cNvPr>
          <p:cNvSpPr/>
          <p:nvPr/>
        </p:nvSpPr>
        <p:spPr>
          <a:xfrm>
            <a:off x="2528045" y="4424715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B099B9B-C9C3-4932-8E1D-A76C5548736B}"/>
              </a:ext>
            </a:extLst>
          </p:cNvPr>
          <p:cNvSpPr/>
          <p:nvPr/>
        </p:nvSpPr>
        <p:spPr>
          <a:xfrm>
            <a:off x="2528046" y="444367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51" action="ppaction://hlinksldjump"/>
            <a:extLst>
              <a:ext uri="{FF2B5EF4-FFF2-40B4-BE49-F238E27FC236}">
                <a16:creationId xmlns:a16="http://schemas.microsoft.com/office/drawing/2014/main" id="{C01E4F5B-54C9-4E03-BA4E-AC07EC116B6E}"/>
              </a:ext>
            </a:extLst>
          </p:cNvPr>
          <p:cNvSpPr/>
          <p:nvPr/>
        </p:nvSpPr>
        <p:spPr>
          <a:xfrm>
            <a:off x="8455871" y="4380504"/>
            <a:ext cx="1483762" cy="7507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radley Hand ITC" panose="03070402050302030203" pitchFamily="66" charset="0"/>
              </a:rPr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val="13753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-0.03496 L -0.04909 0.0868 C -0.05339 0.11227 -0.06289 0.14606 -0.07578 0.17893 C -0.09037 0.21551 -0.10469 0.24259 -0.11654 0.2581 L -0.17292 0.33495 " pathEditMode="relative" rAng="18300000" ptsTypes="AAAAA">
                                      <p:cBhvr>
                                        <p:cTn id="6" dur="2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8CDFF605-6BA6-4BCA-9678-4F13AD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4257856"/>
            <a:ext cx="8540409" cy="24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Process 15">
            <a:hlinkClick r:id="rId4" action="ppaction://hlinksldjump"/>
            <a:extLst>
              <a:ext uri="{FF2B5EF4-FFF2-40B4-BE49-F238E27FC236}">
                <a16:creationId xmlns:a16="http://schemas.microsoft.com/office/drawing/2014/main" id="{A0D90C80-CA2A-43E9-B17D-0506E1FB7292}"/>
              </a:ext>
            </a:extLst>
          </p:cNvPr>
          <p:cNvSpPr/>
          <p:nvPr/>
        </p:nvSpPr>
        <p:spPr>
          <a:xfrm>
            <a:off x="-6361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9"/>
          <a:stretch/>
        </p:blipFill>
        <p:spPr bwMode="auto">
          <a:xfrm>
            <a:off x="2076730" y="1015875"/>
            <a:ext cx="8540409" cy="36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48ABA3-01A8-4F73-A2A9-657419A261B7}"/>
              </a:ext>
            </a:extLst>
          </p:cNvPr>
          <p:cNvSpPr/>
          <p:nvPr/>
        </p:nvSpPr>
        <p:spPr>
          <a:xfrm>
            <a:off x="7019365" y="526780"/>
            <a:ext cx="4693023" cy="3036691"/>
          </a:xfrm>
          <a:custGeom>
            <a:avLst/>
            <a:gdLst>
              <a:gd name="connsiteX0" fmla="*/ 0 w 4693023"/>
              <a:gd name="connsiteY0" fmla="*/ 710349 h 3036691"/>
              <a:gd name="connsiteX1" fmla="*/ 13447 w 4693023"/>
              <a:gd name="connsiteY1" fmla="*/ 817926 h 3036691"/>
              <a:gd name="connsiteX2" fmla="*/ 26894 w 4693023"/>
              <a:gd name="connsiteY2" fmla="*/ 898608 h 3036691"/>
              <a:gd name="connsiteX3" fmla="*/ 40341 w 4693023"/>
              <a:gd name="connsiteY3" fmla="*/ 1463385 h 3036691"/>
              <a:gd name="connsiteX4" fmla="*/ 67235 w 4693023"/>
              <a:gd name="connsiteY4" fmla="*/ 1544067 h 3036691"/>
              <a:gd name="connsiteX5" fmla="*/ 107576 w 4693023"/>
              <a:gd name="connsiteY5" fmla="*/ 1718879 h 3036691"/>
              <a:gd name="connsiteX6" fmla="*/ 134470 w 4693023"/>
              <a:gd name="connsiteY6" fmla="*/ 1893691 h 3036691"/>
              <a:gd name="connsiteX7" fmla="*/ 147917 w 4693023"/>
              <a:gd name="connsiteY7" fmla="*/ 2108844 h 3036691"/>
              <a:gd name="connsiteX8" fmla="*/ 161364 w 4693023"/>
              <a:gd name="connsiteY8" fmla="*/ 2149185 h 3036691"/>
              <a:gd name="connsiteX9" fmla="*/ 174811 w 4693023"/>
              <a:gd name="connsiteY9" fmla="*/ 2377785 h 3036691"/>
              <a:gd name="connsiteX10" fmla="*/ 188259 w 4693023"/>
              <a:gd name="connsiteY10" fmla="*/ 2458467 h 3036691"/>
              <a:gd name="connsiteX11" fmla="*/ 215153 w 4693023"/>
              <a:gd name="connsiteY11" fmla="*/ 2498808 h 3036691"/>
              <a:gd name="connsiteX12" fmla="*/ 228600 w 4693023"/>
              <a:gd name="connsiteY12" fmla="*/ 2539149 h 3036691"/>
              <a:gd name="connsiteX13" fmla="*/ 242047 w 4693023"/>
              <a:gd name="connsiteY13" fmla="*/ 2673620 h 3036691"/>
              <a:gd name="connsiteX14" fmla="*/ 268941 w 4693023"/>
              <a:gd name="connsiteY14" fmla="*/ 2713961 h 3036691"/>
              <a:gd name="connsiteX15" fmla="*/ 376517 w 4693023"/>
              <a:gd name="connsiteY15" fmla="*/ 2740855 h 3036691"/>
              <a:gd name="connsiteX16" fmla="*/ 510988 w 4693023"/>
              <a:gd name="connsiteY16" fmla="*/ 2781196 h 3036691"/>
              <a:gd name="connsiteX17" fmla="*/ 551329 w 4693023"/>
              <a:gd name="connsiteY17" fmla="*/ 2794644 h 3036691"/>
              <a:gd name="connsiteX18" fmla="*/ 820270 w 4693023"/>
              <a:gd name="connsiteY18" fmla="*/ 2834985 h 3036691"/>
              <a:gd name="connsiteX19" fmla="*/ 1035423 w 4693023"/>
              <a:gd name="connsiteY19" fmla="*/ 2888773 h 3036691"/>
              <a:gd name="connsiteX20" fmla="*/ 1183341 w 4693023"/>
              <a:gd name="connsiteY20" fmla="*/ 2929114 h 3036691"/>
              <a:gd name="connsiteX21" fmla="*/ 1277470 w 4693023"/>
              <a:gd name="connsiteY21" fmla="*/ 2942561 h 3036691"/>
              <a:gd name="connsiteX22" fmla="*/ 1331259 w 4693023"/>
              <a:gd name="connsiteY22" fmla="*/ 2956008 h 3036691"/>
              <a:gd name="connsiteX23" fmla="*/ 1411941 w 4693023"/>
              <a:gd name="connsiteY23" fmla="*/ 2969455 h 3036691"/>
              <a:gd name="connsiteX24" fmla="*/ 1452282 w 4693023"/>
              <a:gd name="connsiteY24" fmla="*/ 2982902 h 3036691"/>
              <a:gd name="connsiteX25" fmla="*/ 1506070 w 4693023"/>
              <a:gd name="connsiteY25" fmla="*/ 3009796 h 3036691"/>
              <a:gd name="connsiteX26" fmla="*/ 1680882 w 4693023"/>
              <a:gd name="connsiteY26" fmla="*/ 3036691 h 3036691"/>
              <a:gd name="connsiteX27" fmla="*/ 2138082 w 4693023"/>
              <a:gd name="connsiteY27" fmla="*/ 3023244 h 3036691"/>
              <a:gd name="connsiteX28" fmla="*/ 2420470 w 4693023"/>
              <a:gd name="connsiteY28" fmla="*/ 2996349 h 3036691"/>
              <a:gd name="connsiteX29" fmla="*/ 2702859 w 4693023"/>
              <a:gd name="connsiteY29" fmla="*/ 2982902 h 3036691"/>
              <a:gd name="connsiteX30" fmla="*/ 3079376 w 4693023"/>
              <a:gd name="connsiteY30" fmla="*/ 2929114 h 3036691"/>
              <a:gd name="connsiteX31" fmla="*/ 3281082 w 4693023"/>
              <a:gd name="connsiteY31" fmla="*/ 2902220 h 3036691"/>
              <a:gd name="connsiteX32" fmla="*/ 3348317 w 4693023"/>
              <a:gd name="connsiteY32" fmla="*/ 2861879 h 3036691"/>
              <a:gd name="connsiteX33" fmla="*/ 3429000 w 4693023"/>
              <a:gd name="connsiteY33" fmla="*/ 2848432 h 3036691"/>
              <a:gd name="connsiteX34" fmla="*/ 3563470 w 4693023"/>
              <a:gd name="connsiteY34" fmla="*/ 2821538 h 3036691"/>
              <a:gd name="connsiteX35" fmla="*/ 3684494 w 4693023"/>
              <a:gd name="connsiteY35" fmla="*/ 2781196 h 3036691"/>
              <a:gd name="connsiteX36" fmla="*/ 3805517 w 4693023"/>
              <a:gd name="connsiteY36" fmla="*/ 2754302 h 3036691"/>
              <a:gd name="connsiteX37" fmla="*/ 3872753 w 4693023"/>
              <a:gd name="connsiteY37" fmla="*/ 2713961 h 3036691"/>
              <a:gd name="connsiteX38" fmla="*/ 4047564 w 4693023"/>
              <a:gd name="connsiteY38" fmla="*/ 2646726 h 3036691"/>
              <a:gd name="connsiteX39" fmla="*/ 4182035 w 4693023"/>
              <a:gd name="connsiteY39" fmla="*/ 2552596 h 3036691"/>
              <a:gd name="connsiteX40" fmla="*/ 4222376 w 4693023"/>
              <a:gd name="connsiteY40" fmla="*/ 2512255 h 3036691"/>
              <a:gd name="connsiteX41" fmla="*/ 4289611 w 4693023"/>
              <a:gd name="connsiteY41" fmla="*/ 2458467 h 3036691"/>
              <a:gd name="connsiteX42" fmla="*/ 4316506 w 4693023"/>
              <a:gd name="connsiteY42" fmla="*/ 2418126 h 3036691"/>
              <a:gd name="connsiteX43" fmla="*/ 4356847 w 4693023"/>
              <a:gd name="connsiteY43" fmla="*/ 2391232 h 3036691"/>
              <a:gd name="connsiteX44" fmla="*/ 4545106 w 4693023"/>
              <a:gd name="connsiteY44" fmla="*/ 2176079 h 3036691"/>
              <a:gd name="connsiteX45" fmla="*/ 4598894 w 4693023"/>
              <a:gd name="connsiteY45" fmla="*/ 2095396 h 3036691"/>
              <a:gd name="connsiteX46" fmla="*/ 4639235 w 4693023"/>
              <a:gd name="connsiteY46" fmla="*/ 2014714 h 3036691"/>
              <a:gd name="connsiteX47" fmla="*/ 4652682 w 4693023"/>
              <a:gd name="connsiteY47" fmla="*/ 1960926 h 3036691"/>
              <a:gd name="connsiteX48" fmla="*/ 4679576 w 4693023"/>
              <a:gd name="connsiteY48" fmla="*/ 1866796 h 3036691"/>
              <a:gd name="connsiteX49" fmla="*/ 4693023 w 4693023"/>
              <a:gd name="connsiteY49" fmla="*/ 1705432 h 3036691"/>
              <a:gd name="connsiteX50" fmla="*/ 4625788 w 4693023"/>
              <a:gd name="connsiteY50" fmla="*/ 1086867 h 3036691"/>
              <a:gd name="connsiteX51" fmla="*/ 4612341 w 4693023"/>
              <a:gd name="connsiteY51" fmla="*/ 1046526 h 3036691"/>
              <a:gd name="connsiteX52" fmla="*/ 4558553 w 4693023"/>
              <a:gd name="connsiteY52" fmla="*/ 965844 h 3036691"/>
              <a:gd name="connsiteX53" fmla="*/ 4424082 w 4693023"/>
              <a:gd name="connsiteY53" fmla="*/ 791032 h 3036691"/>
              <a:gd name="connsiteX54" fmla="*/ 4383741 w 4693023"/>
              <a:gd name="connsiteY54" fmla="*/ 737244 h 3036691"/>
              <a:gd name="connsiteX55" fmla="*/ 4356847 w 4693023"/>
              <a:gd name="connsiteY55" fmla="*/ 710349 h 3036691"/>
              <a:gd name="connsiteX56" fmla="*/ 4303059 w 4693023"/>
              <a:gd name="connsiteY56" fmla="*/ 629667 h 3036691"/>
              <a:gd name="connsiteX57" fmla="*/ 4182035 w 4693023"/>
              <a:gd name="connsiteY57" fmla="*/ 522091 h 3036691"/>
              <a:gd name="connsiteX58" fmla="*/ 4155141 w 4693023"/>
              <a:gd name="connsiteY58" fmla="*/ 495196 h 3036691"/>
              <a:gd name="connsiteX59" fmla="*/ 4087906 w 4693023"/>
              <a:gd name="connsiteY59" fmla="*/ 441408 h 3036691"/>
              <a:gd name="connsiteX60" fmla="*/ 4061011 w 4693023"/>
              <a:gd name="connsiteY60" fmla="*/ 414514 h 3036691"/>
              <a:gd name="connsiteX61" fmla="*/ 4020670 w 4693023"/>
              <a:gd name="connsiteY61" fmla="*/ 387620 h 3036691"/>
              <a:gd name="connsiteX62" fmla="*/ 3913094 w 4693023"/>
              <a:gd name="connsiteY62" fmla="*/ 306938 h 3036691"/>
              <a:gd name="connsiteX63" fmla="*/ 3859306 w 4693023"/>
              <a:gd name="connsiteY63" fmla="*/ 280044 h 3036691"/>
              <a:gd name="connsiteX64" fmla="*/ 3751729 w 4693023"/>
              <a:gd name="connsiteY64" fmla="*/ 212808 h 3036691"/>
              <a:gd name="connsiteX65" fmla="*/ 3697941 w 4693023"/>
              <a:gd name="connsiteY65" fmla="*/ 199361 h 3036691"/>
              <a:gd name="connsiteX66" fmla="*/ 3603811 w 4693023"/>
              <a:gd name="connsiteY66" fmla="*/ 145573 h 3036691"/>
              <a:gd name="connsiteX67" fmla="*/ 3455894 w 4693023"/>
              <a:gd name="connsiteY67" fmla="*/ 105232 h 3036691"/>
              <a:gd name="connsiteX68" fmla="*/ 3415553 w 4693023"/>
              <a:gd name="connsiteY68" fmla="*/ 91785 h 3036691"/>
              <a:gd name="connsiteX69" fmla="*/ 3294529 w 4693023"/>
              <a:gd name="connsiteY69" fmla="*/ 64891 h 3036691"/>
              <a:gd name="connsiteX70" fmla="*/ 3254188 w 4693023"/>
              <a:gd name="connsiteY70" fmla="*/ 51444 h 3036691"/>
              <a:gd name="connsiteX71" fmla="*/ 3119717 w 4693023"/>
              <a:gd name="connsiteY71" fmla="*/ 37996 h 3036691"/>
              <a:gd name="connsiteX72" fmla="*/ 3065929 w 4693023"/>
              <a:gd name="connsiteY72" fmla="*/ 24549 h 3036691"/>
              <a:gd name="connsiteX73" fmla="*/ 2003611 w 4693023"/>
              <a:gd name="connsiteY73" fmla="*/ 24549 h 3036691"/>
              <a:gd name="connsiteX74" fmla="*/ 1532964 w 4693023"/>
              <a:gd name="connsiteY74" fmla="*/ 78338 h 3036691"/>
              <a:gd name="connsiteX75" fmla="*/ 1290917 w 4693023"/>
              <a:gd name="connsiteY75" fmla="*/ 105232 h 3036691"/>
              <a:gd name="connsiteX76" fmla="*/ 1156447 w 4693023"/>
              <a:gd name="connsiteY76" fmla="*/ 132126 h 3036691"/>
              <a:gd name="connsiteX77" fmla="*/ 1089211 w 4693023"/>
              <a:gd name="connsiteY77" fmla="*/ 145573 h 3036691"/>
              <a:gd name="connsiteX78" fmla="*/ 1008529 w 4693023"/>
              <a:gd name="connsiteY78" fmla="*/ 159020 h 3036691"/>
              <a:gd name="connsiteX79" fmla="*/ 874059 w 4693023"/>
              <a:gd name="connsiteY79" fmla="*/ 212808 h 3036691"/>
              <a:gd name="connsiteX80" fmla="*/ 806823 w 4693023"/>
              <a:gd name="connsiteY80" fmla="*/ 226255 h 3036691"/>
              <a:gd name="connsiteX81" fmla="*/ 726141 w 4693023"/>
              <a:gd name="connsiteY81" fmla="*/ 280044 h 3036691"/>
              <a:gd name="connsiteX82" fmla="*/ 645459 w 4693023"/>
              <a:gd name="connsiteY82" fmla="*/ 306938 h 3036691"/>
              <a:gd name="connsiteX83" fmla="*/ 443753 w 4693023"/>
              <a:gd name="connsiteY83" fmla="*/ 401067 h 3036691"/>
              <a:gd name="connsiteX84" fmla="*/ 363070 w 4693023"/>
              <a:gd name="connsiteY84" fmla="*/ 441408 h 3036691"/>
              <a:gd name="connsiteX85" fmla="*/ 322729 w 4693023"/>
              <a:gd name="connsiteY85" fmla="*/ 454855 h 3036691"/>
              <a:gd name="connsiteX86" fmla="*/ 215153 w 4693023"/>
              <a:gd name="connsiteY86" fmla="*/ 508644 h 3036691"/>
              <a:gd name="connsiteX87" fmla="*/ 188259 w 4693023"/>
              <a:gd name="connsiteY87" fmla="*/ 548985 h 3036691"/>
              <a:gd name="connsiteX88" fmla="*/ 174811 w 4693023"/>
              <a:gd name="connsiteY88" fmla="*/ 589326 h 3036691"/>
              <a:gd name="connsiteX89" fmla="*/ 94129 w 4693023"/>
              <a:gd name="connsiteY89" fmla="*/ 643114 h 3036691"/>
              <a:gd name="connsiteX90" fmla="*/ 53788 w 4693023"/>
              <a:gd name="connsiteY90" fmla="*/ 670008 h 303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93023" h="3036691">
                <a:moveTo>
                  <a:pt x="0" y="710349"/>
                </a:moveTo>
                <a:cubicBezTo>
                  <a:pt x="4482" y="746208"/>
                  <a:pt x="8336" y="782151"/>
                  <a:pt x="13447" y="817926"/>
                </a:cubicBezTo>
                <a:cubicBezTo>
                  <a:pt x="17303" y="844917"/>
                  <a:pt x="25759" y="871367"/>
                  <a:pt x="26894" y="898608"/>
                </a:cubicBezTo>
                <a:cubicBezTo>
                  <a:pt x="34734" y="1086757"/>
                  <a:pt x="28594" y="1275439"/>
                  <a:pt x="40341" y="1463385"/>
                </a:cubicBezTo>
                <a:cubicBezTo>
                  <a:pt x="42109" y="1491679"/>
                  <a:pt x="58270" y="1517173"/>
                  <a:pt x="67235" y="1544067"/>
                </a:cubicBezTo>
                <a:cubicBezTo>
                  <a:pt x="88565" y="1608056"/>
                  <a:pt x="99098" y="1634095"/>
                  <a:pt x="107576" y="1718879"/>
                </a:cubicBezTo>
                <a:cubicBezTo>
                  <a:pt x="122433" y="1867453"/>
                  <a:pt x="106778" y="1810614"/>
                  <a:pt x="134470" y="1893691"/>
                </a:cubicBezTo>
                <a:cubicBezTo>
                  <a:pt x="138952" y="1965409"/>
                  <a:pt x="140395" y="2037381"/>
                  <a:pt x="147917" y="2108844"/>
                </a:cubicBezTo>
                <a:cubicBezTo>
                  <a:pt x="149401" y="2122941"/>
                  <a:pt x="159954" y="2135081"/>
                  <a:pt x="161364" y="2149185"/>
                </a:cubicBezTo>
                <a:cubicBezTo>
                  <a:pt x="168959" y="2225138"/>
                  <a:pt x="168198" y="2301740"/>
                  <a:pt x="174811" y="2377785"/>
                </a:cubicBezTo>
                <a:cubicBezTo>
                  <a:pt x="177173" y="2404948"/>
                  <a:pt x="179637" y="2432601"/>
                  <a:pt x="188259" y="2458467"/>
                </a:cubicBezTo>
                <a:cubicBezTo>
                  <a:pt x="193370" y="2473799"/>
                  <a:pt x="207925" y="2484353"/>
                  <a:pt x="215153" y="2498808"/>
                </a:cubicBezTo>
                <a:cubicBezTo>
                  <a:pt x="221492" y="2511486"/>
                  <a:pt x="224118" y="2525702"/>
                  <a:pt x="228600" y="2539149"/>
                </a:cubicBezTo>
                <a:cubicBezTo>
                  <a:pt x="233082" y="2583973"/>
                  <a:pt x="231918" y="2629726"/>
                  <a:pt x="242047" y="2673620"/>
                </a:cubicBezTo>
                <a:cubicBezTo>
                  <a:pt x="245681" y="2689367"/>
                  <a:pt x="254486" y="2706733"/>
                  <a:pt x="268941" y="2713961"/>
                </a:cubicBezTo>
                <a:cubicBezTo>
                  <a:pt x="302001" y="2730491"/>
                  <a:pt x="341451" y="2729167"/>
                  <a:pt x="376517" y="2740855"/>
                </a:cubicBezTo>
                <a:cubicBezTo>
                  <a:pt x="568311" y="2804786"/>
                  <a:pt x="368692" y="2740539"/>
                  <a:pt x="510988" y="2781196"/>
                </a:cubicBezTo>
                <a:cubicBezTo>
                  <a:pt x="524617" y="2785090"/>
                  <a:pt x="537383" y="2792108"/>
                  <a:pt x="551329" y="2794644"/>
                </a:cubicBezTo>
                <a:cubicBezTo>
                  <a:pt x="630034" y="2808954"/>
                  <a:pt x="748473" y="2811053"/>
                  <a:pt x="820270" y="2834985"/>
                </a:cubicBezTo>
                <a:cubicBezTo>
                  <a:pt x="1004701" y="2896461"/>
                  <a:pt x="775792" y="2823866"/>
                  <a:pt x="1035423" y="2888773"/>
                </a:cubicBezTo>
                <a:cubicBezTo>
                  <a:pt x="1193001" y="2928167"/>
                  <a:pt x="1043794" y="2905856"/>
                  <a:pt x="1183341" y="2929114"/>
                </a:cubicBezTo>
                <a:cubicBezTo>
                  <a:pt x="1214605" y="2934325"/>
                  <a:pt x="1246286" y="2936891"/>
                  <a:pt x="1277470" y="2942561"/>
                </a:cubicBezTo>
                <a:cubicBezTo>
                  <a:pt x="1295653" y="2945867"/>
                  <a:pt x="1313136" y="2952384"/>
                  <a:pt x="1331259" y="2956008"/>
                </a:cubicBezTo>
                <a:cubicBezTo>
                  <a:pt x="1357995" y="2961355"/>
                  <a:pt x="1385325" y="2963540"/>
                  <a:pt x="1411941" y="2969455"/>
                </a:cubicBezTo>
                <a:cubicBezTo>
                  <a:pt x="1425778" y="2972530"/>
                  <a:pt x="1439254" y="2977318"/>
                  <a:pt x="1452282" y="2982902"/>
                </a:cubicBezTo>
                <a:cubicBezTo>
                  <a:pt x="1470707" y="2990798"/>
                  <a:pt x="1486557" y="3005205"/>
                  <a:pt x="1506070" y="3009796"/>
                </a:cubicBezTo>
                <a:cubicBezTo>
                  <a:pt x="1563459" y="3023299"/>
                  <a:pt x="1622611" y="3027726"/>
                  <a:pt x="1680882" y="3036691"/>
                </a:cubicBezTo>
                <a:lnTo>
                  <a:pt x="2138082" y="3023244"/>
                </a:lnTo>
                <a:cubicBezTo>
                  <a:pt x="2642611" y="3001774"/>
                  <a:pt x="2073304" y="3020291"/>
                  <a:pt x="2420470" y="2996349"/>
                </a:cubicBezTo>
                <a:cubicBezTo>
                  <a:pt x="2514483" y="2989865"/>
                  <a:pt x="2608729" y="2987384"/>
                  <a:pt x="2702859" y="2982902"/>
                </a:cubicBezTo>
                <a:cubicBezTo>
                  <a:pt x="2892800" y="2928633"/>
                  <a:pt x="2750320" y="2963154"/>
                  <a:pt x="3079376" y="2929114"/>
                </a:cubicBezTo>
                <a:cubicBezTo>
                  <a:pt x="3142376" y="2922597"/>
                  <a:pt x="3217858" y="2911252"/>
                  <a:pt x="3281082" y="2902220"/>
                </a:cubicBezTo>
                <a:cubicBezTo>
                  <a:pt x="3303494" y="2888773"/>
                  <a:pt x="3323754" y="2870811"/>
                  <a:pt x="3348317" y="2861879"/>
                </a:cubicBezTo>
                <a:cubicBezTo>
                  <a:pt x="3373941" y="2852561"/>
                  <a:pt x="3402202" y="2853457"/>
                  <a:pt x="3429000" y="2848432"/>
                </a:cubicBezTo>
                <a:cubicBezTo>
                  <a:pt x="3473928" y="2840008"/>
                  <a:pt x="3519264" y="2833171"/>
                  <a:pt x="3563470" y="2821538"/>
                </a:cubicBezTo>
                <a:cubicBezTo>
                  <a:pt x="3604593" y="2810716"/>
                  <a:pt x="3642549" y="2788187"/>
                  <a:pt x="3684494" y="2781196"/>
                </a:cubicBezTo>
                <a:cubicBezTo>
                  <a:pt x="3715483" y="2776031"/>
                  <a:pt x="3772413" y="2770854"/>
                  <a:pt x="3805517" y="2754302"/>
                </a:cubicBezTo>
                <a:cubicBezTo>
                  <a:pt x="3828894" y="2742613"/>
                  <a:pt x="3848730" y="2724257"/>
                  <a:pt x="3872753" y="2713961"/>
                </a:cubicBezTo>
                <a:cubicBezTo>
                  <a:pt x="3976972" y="2669296"/>
                  <a:pt x="3972628" y="2691687"/>
                  <a:pt x="4047564" y="2646726"/>
                </a:cubicBezTo>
                <a:cubicBezTo>
                  <a:pt x="4073290" y="2631290"/>
                  <a:pt x="4153424" y="2577120"/>
                  <a:pt x="4182035" y="2552596"/>
                </a:cubicBezTo>
                <a:cubicBezTo>
                  <a:pt x="4196474" y="2540220"/>
                  <a:pt x="4208064" y="2524778"/>
                  <a:pt x="4222376" y="2512255"/>
                </a:cubicBezTo>
                <a:cubicBezTo>
                  <a:pt x="4243976" y="2493355"/>
                  <a:pt x="4269316" y="2478762"/>
                  <a:pt x="4289611" y="2458467"/>
                </a:cubicBezTo>
                <a:cubicBezTo>
                  <a:pt x="4301039" y="2447039"/>
                  <a:pt x="4305078" y="2429554"/>
                  <a:pt x="4316506" y="2418126"/>
                </a:cubicBezTo>
                <a:cubicBezTo>
                  <a:pt x="4327934" y="2406698"/>
                  <a:pt x="4344768" y="2401969"/>
                  <a:pt x="4356847" y="2391232"/>
                </a:cubicBezTo>
                <a:cubicBezTo>
                  <a:pt x="4431480" y="2324891"/>
                  <a:pt x="4484157" y="2257344"/>
                  <a:pt x="4545106" y="2176079"/>
                </a:cubicBezTo>
                <a:cubicBezTo>
                  <a:pt x="4564500" y="2150221"/>
                  <a:pt x="4588673" y="2126060"/>
                  <a:pt x="4598894" y="2095396"/>
                </a:cubicBezTo>
                <a:cubicBezTo>
                  <a:pt x="4617452" y="2039723"/>
                  <a:pt x="4604478" y="2066849"/>
                  <a:pt x="4639235" y="2014714"/>
                </a:cubicBezTo>
                <a:cubicBezTo>
                  <a:pt x="4643717" y="1996785"/>
                  <a:pt x="4647819" y="1978756"/>
                  <a:pt x="4652682" y="1960926"/>
                </a:cubicBezTo>
                <a:cubicBezTo>
                  <a:pt x="4661268" y="1929444"/>
                  <a:pt x="4674487" y="1899029"/>
                  <a:pt x="4679576" y="1866796"/>
                </a:cubicBezTo>
                <a:cubicBezTo>
                  <a:pt x="4687994" y="1813482"/>
                  <a:pt x="4688541" y="1759220"/>
                  <a:pt x="4693023" y="1705432"/>
                </a:cubicBezTo>
                <a:cubicBezTo>
                  <a:pt x="4661472" y="1305787"/>
                  <a:pt x="4691590" y="1328143"/>
                  <a:pt x="4625788" y="1086867"/>
                </a:cubicBezTo>
                <a:cubicBezTo>
                  <a:pt x="4622058" y="1073192"/>
                  <a:pt x="4619225" y="1058917"/>
                  <a:pt x="4612341" y="1046526"/>
                </a:cubicBezTo>
                <a:cubicBezTo>
                  <a:pt x="4596644" y="1018271"/>
                  <a:pt x="4576482" y="992738"/>
                  <a:pt x="4558553" y="965844"/>
                </a:cubicBezTo>
                <a:cubicBezTo>
                  <a:pt x="4496499" y="872762"/>
                  <a:pt x="4553546" y="955803"/>
                  <a:pt x="4424082" y="791032"/>
                </a:cubicBezTo>
                <a:cubicBezTo>
                  <a:pt x="4410236" y="773409"/>
                  <a:pt x="4399588" y="753092"/>
                  <a:pt x="4383741" y="737244"/>
                </a:cubicBezTo>
                <a:cubicBezTo>
                  <a:pt x="4374776" y="728279"/>
                  <a:pt x="4364454" y="720492"/>
                  <a:pt x="4356847" y="710349"/>
                </a:cubicBezTo>
                <a:cubicBezTo>
                  <a:pt x="4337454" y="684491"/>
                  <a:pt x="4325915" y="652522"/>
                  <a:pt x="4303059" y="629667"/>
                </a:cubicBezTo>
                <a:cubicBezTo>
                  <a:pt x="4163994" y="490604"/>
                  <a:pt x="4300764" y="621033"/>
                  <a:pt x="4182035" y="522091"/>
                </a:cubicBezTo>
                <a:cubicBezTo>
                  <a:pt x="4172295" y="513975"/>
                  <a:pt x="4164767" y="503447"/>
                  <a:pt x="4155141" y="495196"/>
                </a:cubicBezTo>
                <a:cubicBezTo>
                  <a:pt x="4133350" y="476518"/>
                  <a:pt x="4109697" y="460086"/>
                  <a:pt x="4087906" y="441408"/>
                </a:cubicBezTo>
                <a:cubicBezTo>
                  <a:pt x="4078280" y="433157"/>
                  <a:pt x="4070911" y="422434"/>
                  <a:pt x="4061011" y="414514"/>
                </a:cubicBezTo>
                <a:cubicBezTo>
                  <a:pt x="4048391" y="404418"/>
                  <a:pt x="4033599" y="397317"/>
                  <a:pt x="4020670" y="387620"/>
                </a:cubicBezTo>
                <a:cubicBezTo>
                  <a:pt x="3979283" y="356580"/>
                  <a:pt x="3955654" y="331258"/>
                  <a:pt x="3913094" y="306938"/>
                </a:cubicBezTo>
                <a:cubicBezTo>
                  <a:pt x="3895690" y="296993"/>
                  <a:pt x="3876710" y="289989"/>
                  <a:pt x="3859306" y="280044"/>
                </a:cubicBezTo>
                <a:cubicBezTo>
                  <a:pt x="3812077" y="253056"/>
                  <a:pt x="3808793" y="238170"/>
                  <a:pt x="3751729" y="212808"/>
                </a:cubicBezTo>
                <a:cubicBezTo>
                  <a:pt x="3734841" y="205302"/>
                  <a:pt x="3715870" y="203843"/>
                  <a:pt x="3697941" y="199361"/>
                </a:cubicBezTo>
                <a:cubicBezTo>
                  <a:pt x="3661552" y="175101"/>
                  <a:pt x="3646465" y="162635"/>
                  <a:pt x="3603811" y="145573"/>
                </a:cubicBezTo>
                <a:cubicBezTo>
                  <a:pt x="3507648" y="107108"/>
                  <a:pt x="3545927" y="127740"/>
                  <a:pt x="3455894" y="105232"/>
                </a:cubicBezTo>
                <a:cubicBezTo>
                  <a:pt x="3442143" y="101794"/>
                  <a:pt x="3429304" y="95223"/>
                  <a:pt x="3415553" y="91785"/>
                </a:cubicBezTo>
                <a:cubicBezTo>
                  <a:pt x="3304636" y="64056"/>
                  <a:pt x="3391157" y="92499"/>
                  <a:pt x="3294529" y="64891"/>
                </a:cubicBezTo>
                <a:cubicBezTo>
                  <a:pt x="3280900" y="60997"/>
                  <a:pt x="3268198" y="53599"/>
                  <a:pt x="3254188" y="51444"/>
                </a:cubicBezTo>
                <a:cubicBezTo>
                  <a:pt x="3209665" y="44594"/>
                  <a:pt x="3164541" y="42479"/>
                  <a:pt x="3119717" y="37996"/>
                </a:cubicBezTo>
                <a:cubicBezTo>
                  <a:pt x="3101788" y="33514"/>
                  <a:pt x="3084159" y="27587"/>
                  <a:pt x="3065929" y="24549"/>
                </a:cubicBezTo>
                <a:cubicBezTo>
                  <a:pt x="2740133" y="-29750"/>
                  <a:pt x="2134875" y="22700"/>
                  <a:pt x="2003611" y="24549"/>
                </a:cubicBezTo>
                <a:lnTo>
                  <a:pt x="1532964" y="78338"/>
                </a:lnTo>
                <a:cubicBezTo>
                  <a:pt x="1272334" y="106065"/>
                  <a:pt x="1461259" y="76842"/>
                  <a:pt x="1290917" y="105232"/>
                </a:cubicBezTo>
                <a:cubicBezTo>
                  <a:pt x="1213598" y="131005"/>
                  <a:pt x="1280059" y="111524"/>
                  <a:pt x="1156447" y="132126"/>
                </a:cubicBezTo>
                <a:cubicBezTo>
                  <a:pt x="1133902" y="135883"/>
                  <a:pt x="1111698" y="141484"/>
                  <a:pt x="1089211" y="145573"/>
                </a:cubicBezTo>
                <a:cubicBezTo>
                  <a:pt x="1062386" y="150450"/>
                  <a:pt x="1035423" y="154538"/>
                  <a:pt x="1008529" y="159020"/>
                </a:cubicBezTo>
                <a:cubicBezTo>
                  <a:pt x="983108" y="169915"/>
                  <a:pt x="912846" y="203111"/>
                  <a:pt x="874059" y="212808"/>
                </a:cubicBezTo>
                <a:cubicBezTo>
                  <a:pt x="851886" y="218351"/>
                  <a:pt x="829235" y="221773"/>
                  <a:pt x="806823" y="226255"/>
                </a:cubicBezTo>
                <a:cubicBezTo>
                  <a:pt x="779929" y="244185"/>
                  <a:pt x="756805" y="269823"/>
                  <a:pt x="726141" y="280044"/>
                </a:cubicBezTo>
                <a:cubicBezTo>
                  <a:pt x="699247" y="289009"/>
                  <a:pt x="669768" y="292353"/>
                  <a:pt x="645459" y="306938"/>
                </a:cubicBezTo>
                <a:cubicBezTo>
                  <a:pt x="491390" y="399379"/>
                  <a:pt x="562246" y="377368"/>
                  <a:pt x="443753" y="401067"/>
                </a:cubicBezTo>
                <a:cubicBezTo>
                  <a:pt x="416859" y="414514"/>
                  <a:pt x="390547" y="429196"/>
                  <a:pt x="363070" y="441408"/>
                </a:cubicBezTo>
                <a:cubicBezTo>
                  <a:pt x="350117" y="447165"/>
                  <a:pt x="335407" y="448516"/>
                  <a:pt x="322729" y="454855"/>
                </a:cubicBezTo>
                <a:cubicBezTo>
                  <a:pt x="195699" y="518370"/>
                  <a:pt x="306126" y="478317"/>
                  <a:pt x="215153" y="508644"/>
                </a:cubicBezTo>
                <a:cubicBezTo>
                  <a:pt x="206188" y="522091"/>
                  <a:pt x="195487" y="534530"/>
                  <a:pt x="188259" y="548985"/>
                </a:cubicBezTo>
                <a:cubicBezTo>
                  <a:pt x="181920" y="561663"/>
                  <a:pt x="184834" y="579303"/>
                  <a:pt x="174811" y="589326"/>
                </a:cubicBezTo>
                <a:cubicBezTo>
                  <a:pt x="151955" y="612181"/>
                  <a:pt x="121023" y="625185"/>
                  <a:pt x="94129" y="643114"/>
                </a:cubicBezTo>
                <a:lnTo>
                  <a:pt x="53788" y="670008"/>
                </a:lnTo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1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1860FB6E-D449-4C3A-8B84-A358394C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90" y="1428226"/>
            <a:ext cx="2630175" cy="1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hlinkClick r:id="rId8" action="ppaction://hlinksldjump"/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05DF87-4693-43F7-970F-400C9B9A7DE1}"/>
              </a:ext>
            </a:extLst>
          </p:cNvPr>
          <p:cNvSpPr/>
          <p:nvPr/>
        </p:nvSpPr>
        <p:spPr>
          <a:xfrm rot="211547">
            <a:off x="2846393" y="4565335"/>
            <a:ext cx="3506216" cy="549231"/>
          </a:xfrm>
          <a:custGeom>
            <a:avLst/>
            <a:gdLst>
              <a:gd name="connsiteX0" fmla="*/ 0 w 1651246"/>
              <a:gd name="connsiteY0" fmla="*/ 186431 h 186431"/>
              <a:gd name="connsiteX1" fmla="*/ 71021 w 1651246"/>
              <a:gd name="connsiteY1" fmla="*/ 0 h 186431"/>
              <a:gd name="connsiteX2" fmla="*/ 923277 w 1651246"/>
              <a:gd name="connsiteY2" fmla="*/ 0 h 186431"/>
              <a:gd name="connsiteX3" fmla="*/ 1278384 w 1651246"/>
              <a:gd name="connsiteY3" fmla="*/ 0 h 186431"/>
              <a:gd name="connsiteX4" fmla="*/ 1402672 w 1651246"/>
              <a:gd name="connsiteY4" fmla="*/ 26633 h 186431"/>
              <a:gd name="connsiteX5" fmla="*/ 1651246 w 1651246"/>
              <a:gd name="connsiteY5" fmla="*/ 106532 h 186431"/>
              <a:gd name="connsiteX6" fmla="*/ 0 w 1651246"/>
              <a:gd name="connsiteY6" fmla="*/ 186431 h 186431"/>
              <a:gd name="connsiteX0" fmla="*/ 0 w 1520540"/>
              <a:gd name="connsiteY0" fmla="*/ 186431 h 186431"/>
              <a:gd name="connsiteX1" fmla="*/ 71021 w 1520540"/>
              <a:gd name="connsiteY1" fmla="*/ 0 h 186431"/>
              <a:gd name="connsiteX2" fmla="*/ 923277 w 1520540"/>
              <a:gd name="connsiteY2" fmla="*/ 0 h 186431"/>
              <a:gd name="connsiteX3" fmla="*/ 1278384 w 1520540"/>
              <a:gd name="connsiteY3" fmla="*/ 0 h 186431"/>
              <a:gd name="connsiteX4" fmla="*/ 1402672 w 1520540"/>
              <a:gd name="connsiteY4" fmla="*/ 26633 h 186431"/>
              <a:gd name="connsiteX5" fmla="*/ 1520540 w 1520540"/>
              <a:gd name="connsiteY5" fmla="*/ 161142 h 186431"/>
              <a:gd name="connsiteX6" fmla="*/ 0 w 1520540"/>
              <a:gd name="connsiteY6" fmla="*/ 186431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40" h="186431">
                <a:moveTo>
                  <a:pt x="0" y="186431"/>
                </a:moveTo>
                <a:lnTo>
                  <a:pt x="71021" y="0"/>
                </a:lnTo>
                <a:lnTo>
                  <a:pt x="923277" y="0"/>
                </a:lnTo>
                <a:lnTo>
                  <a:pt x="1278384" y="0"/>
                </a:lnTo>
                <a:lnTo>
                  <a:pt x="1402672" y="26633"/>
                </a:lnTo>
                <a:lnTo>
                  <a:pt x="1520540" y="161142"/>
                </a:lnTo>
                <a:lnTo>
                  <a:pt x="0" y="18643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8" action="ppaction://hlinksldjump"/>
            <a:extLst>
              <a:ext uri="{FF2B5EF4-FFF2-40B4-BE49-F238E27FC236}">
                <a16:creationId xmlns:a16="http://schemas.microsoft.com/office/drawing/2014/main" id="{52C5B763-9791-4C9E-9AFC-E4EA89DD1311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E409F1-07FF-4212-9716-6DCB0A6BD028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67DB7-096B-4D83-92C4-96A98D450766}"/>
              </a:ext>
            </a:extLst>
          </p:cNvPr>
          <p:cNvCxnSpPr/>
          <p:nvPr/>
        </p:nvCxnSpPr>
        <p:spPr>
          <a:xfrm>
            <a:off x="2974019" y="47229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usic note">
            <a:extLst>
              <a:ext uri="{FF2B5EF4-FFF2-40B4-BE49-F238E27FC236}">
                <a16:creationId xmlns:a16="http://schemas.microsoft.com/office/drawing/2014/main" id="{0DC36F67-AE5D-4547-9301-C3DEC82346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29100" b="-52714"/>
          <a:stretch/>
        </p:blipFill>
        <p:spPr>
          <a:xfrm rot="327994">
            <a:off x="3931517" y="2637698"/>
            <a:ext cx="914400" cy="146922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DCDDB14-337A-4125-8E82-68B15F825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41" t="-20077" r="-85846" b="-27544"/>
          <a:stretch/>
        </p:blipFill>
        <p:spPr bwMode="auto">
          <a:xfrm rot="331456">
            <a:off x="4238655" y="1597786"/>
            <a:ext cx="764345" cy="6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Cliparts Quarter Rest, Download Free Clip Art, Free Clip Art ...">
            <a:extLst>
              <a:ext uri="{FF2B5EF4-FFF2-40B4-BE49-F238E27FC236}">
                <a16:creationId xmlns:a16="http://schemas.microsoft.com/office/drawing/2014/main" id="{086460FD-9070-44E6-A474-AE01FFBD3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19" b="-54100"/>
          <a:stretch/>
        </p:blipFill>
        <p:spPr bwMode="auto">
          <a:xfrm>
            <a:off x="5591377" y="2708203"/>
            <a:ext cx="891527" cy="15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gs with Half Notes - Beth's Notes">
            <a:extLst>
              <a:ext uri="{FF2B5EF4-FFF2-40B4-BE49-F238E27FC236}">
                <a16:creationId xmlns:a16="http://schemas.microsoft.com/office/drawing/2014/main" id="{348F775D-220C-43E5-B307-A99532AE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10" b="-27382"/>
          <a:stretch/>
        </p:blipFill>
        <p:spPr bwMode="auto">
          <a:xfrm>
            <a:off x="5432845" y="1570442"/>
            <a:ext cx="755231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Pause">
            <a:hlinkClick r:id="rId4" action="ppaction://hlinksldjump"/>
            <a:extLst>
              <a:ext uri="{FF2B5EF4-FFF2-40B4-BE49-F238E27FC236}">
                <a16:creationId xmlns:a16="http://schemas.microsoft.com/office/drawing/2014/main" id="{A3CCEB7C-BB47-42C0-AF6C-6B227B5B26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08750" y="4634144"/>
            <a:ext cx="509839" cy="509839"/>
          </a:xfrm>
          <a:prstGeom prst="rect">
            <a:avLst/>
          </a:prstGeom>
        </p:spPr>
      </p:pic>
      <p:pic>
        <p:nvPicPr>
          <p:cNvPr id="13" name="timpani">
            <a:hlinkClick r:id="" action="ppaction://media"/>
            <a:extLst>
              <a:ext uri="{FF2B5EF4-FFF2-40B4-BE49-F238E27FC236}">
                <a16:creationId xmlns:a16="http://schemas.microsoft.com/office/drawing/2014/main" id="{ED37F5E4-F613-4B51-A330-17B0680342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19197" y="59164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0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8CDFF605-6BA6-4BCA-9678-4F13AD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4257856"/>
            <a:ext cx="8540409" cy="24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9"/>
          <a:stretch/>
        </p:blipFill>
        <p:spPr bwMode="auto">
          <a:xfrm>
            <a:off x="2076730" y="1015875"/>
            <a:ext cx="8540409" cy="36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48ABA3-01A8-4F73-A2A9-657419A261B7}"/>
              </a:ext>
            </a:extLst>
          </p:cNvPr>
          <p:cNvSpPr/>
          <p:nvPr/>
        </p:nvSpPr>
        <p:spPr>
          <a:xfrm>
            <a:off x="7019365" y="526780"/>
            <a:ext cx="4693023" cy="3036691"/>
          </a:xfrm>
          <a:custGeom>
            <a:avLst/>
            <a:gdLst>
              <a:gd name="connsiteX0" fmla="*/ 0 w 4693023"/>
              <a:gd name="connsiteY0" fmla="*/ 710349 h 3036691"/>
              <a:gd name="connsiteX1" fmla="*/ 13447 w 4693023"/>
              <a:gd name="connsiteY1" fmla="*/ 817926 h 3036691"/>
              <a:gd name="connsiteX2" fmla="*/ 26894 w 4693023"/>
              <a:gd name="connsiteY2" fmla="*/ 898608 h 3036691"/>
              <a:gd name="connsiteX3" fmla="*/ 40341 w 4693023"/>
              <a:gd name="connsiteY3" fmla="*/ 1463385 h 3036691"/>
              <a:gd name="connsiteX4" fmla="*/ 67235 w 4693023"/>
              <a:gd name="connsiteY4" fmla="*/ 1544067 h 3036691"/>
              <a:gd name="connsiteX5" fmla="*/ 107576 w 4693023"/>
              <a:gd name="connsiteY5" fmla="*/ 1718879 h 3036691"/>
              <a:gd name="connsiteX6" fmla="*/ 134470 w 4693023"/>
              <a:gd name="connsiteY6" fmla="*/ 1893691 h 3036691"/>
              <a:gd name="connsiteX7" fmla="*/ 147917 w 4693023"/>
              <a:gd name="connsiteY7" fmla="*/ 2108844 h 3036691"/>
              <a:gd name="connsiteX8" fmla="*/ 161364 w 4693023"/>
              <a:gd name="connsiteY8" fmla="*/ 2149185 h 3036691"/>
              <a:gd name="connsiteX9" fmla="*/ 174811 w 4693023"/>
              <a:gd name="connsiteY9" fmla="*/ 2377785 h 3036691"/>
              <a:gd name="connsiteX10" fmla="*/ 188259 w 4693023"/>
              <a:gd name="connsiteY10" fmla="*/ 2458467 h 3036691"/>
              <a:gd name="connsiteX11" fmla="*/ 215153 w 4693023"/>
              <a:gd name="connsiteY11" fmla="*/ 2498808 h 3036691"/>
              <a:gd name="connsiteX12" fmla="*/ 228600 w 4693023"/>
              <a:gd name="connsiteY12" fmla="*/ 2539149 h 3036691"/>
              <a:gd name="connsiteX13" fmla="*/ 242047 w 4693023"/>
              <a:gd name="connsiteY13" fmla="*/ 2673620 h 3036691"/>
              <a:gd name="connsiteX14" fmla="*/ 268941 w 4693023"/>
              <a:gd name="connsiteY14" fmla="*/ 2713961 h 3036691"/>
              <a:gd name="connsiteX15" fmla="*/ 376517 w 4693023"/>
              <a:gd name="connsiteY15" fmla="*/ 2740855 h 3036691"/>
              <a:gd name="connsiteX16" fmla="*/ 510988 w 4693023"/>
              <a:gd name="connsiteY16" fmla="*/ 2781196 h 3036691"/>
              <a:gd name="connsiteX17" fmla="*/ 551329 w 4693023"/>
              <a:gd name="connsiteY17" fmla="*/ 2794644 h 3036691"/>
              <a:gd name="connsiteX18" fmla="*/ 820270 w 4693023"/>
              <a:gd name="connsiteY18" fmla="*/ 2834985 h 3036691"/>
              <a:gd name="connsiteX19" fmla="*/ 1035423 w 4693023"/>
              <a:gd name="connsiteY19" fmla="*/ 2888773 h 3036691"/>
              <a:gd name="connsiteX20" fmla="*/ 1183341 w 4693023"/>
              <a:gd name="connsiteY20" fmla="*/ 2929114 h 3036691"/>
              <a:gd name="connsiteX21" fmla="*/ 1277470 w 4693023"/>
              <a:gd name="connsiteY21" fmla="*/ 2942561 h 3036691"/>
              <a:gd name="connsiteX22" fmla="*/ 1331259 w 4693023"/>
              <a:gd name="connsiteY22" fmla="*/ 2956008 h 3036691"/>
              <a:gd name="connsiteX23" fmla="*/ 1411941 w 4693023"/>
              <a:gd name="connsiteY23" fmla="*/ 2969455 h 3036691"/>
              <a:gd name="connsiteX24" fmla="*/ 1452282 w 4693023"/>
              <a:gd name="connsiteY24" fmla="*/ 2982902 h 3036691"/>
              <a:gd name="connsiteX25" fmla="*/ 1506070 w 4693023"/>
              <a:gd name="connsiteY25" fmla="*/ 3009796 h 3036691"/>
              <a:gd name="connsiteX26" fmla="*/ 1680882 w 4693023"/>
              <a:gd name="connsiteY26" fmla="*/ 3036691 h 3036691"/>
              <a:gd name="connsiteX27" fmla="*/ 2138082 w 4693023"/>
              <a:gd name="connsiteY27" fmla="*/ 3023244 h 3036691"/>
              <a:gd name="connsiteX28" fmla="*/ 2420470 w 4693023"/>
              <a:gd name="connsiteY28" fmla="*/ 2996349 h 3036691"/>
              <a:gd name="connsiteX29" fmla="*/ 2702859 w 4693023"/>
              <a:gd name="connsiteY29" fmla="*/ 2982902 h 3036691"/>
              <a:gd name="connsiteX30" fmla="*/ 3079376 w 4693023"/>
              <a:gd name="connsiteY30" fmla="*/ 2929114 h 3036691"/>
              <a:gd name="connsiteX31" fmla="*/ 3281082 w 4693023"/>
              <a:gd name="connsiteY31" fmla="*/ 2902220 h 3036691"/>
              <a:gd name="connsiteX32" fmla="*/ 3348317 w 4693023"/>
              <a:gd name="connsiteY32" fmla="*/ 2861879 h 3036691"/>
              <a:gd name="connsiteX33" fmla="*/ 3429000 w 4693023"/>
              <a:gd name="connsiteY33" fmla="*/ 2848432 h 3036691"/>
              <a:gd name="connsiteX34" fmla="*/ 3563470 w 4693023"/>
              <a:gd name="connsiteY34" fmla="*/ 2821538 h 3036691"/>
              <a:gd name="connsiteX35" fmla="*/ 3684494 w 4693023"/>
              <a:gd name="connsiteY35" fmla="*/ 2781196 h 3036691"/>
              <a:gd name="connsiteX36" fmla="*/ 3805517 w 4693023"/>
              <a:gd name="connsiteY36" fmla="*/ 2754302 h 3036691"/>
              <a:gd name="connsiteX37" fmla="*/ 3872753 w 4693023"/>
              <a:gd name="connsiteY37" fmla="*/ 2713961 h 3036691"/>
              <a:gd name="connsiteX38" fmla="*/ 4047564 w 4693023"/>
              <a:gd name="connsiteY38" fmla="*/ 2646726 h 3036691"/>
              <a:gd name="connsiteX39" fmla="*/ 4182035 w 4693023"/>
              <a:gd name="connsiteY39" fmla="*/ 2552596 h 3036691"/>
              <a:gd name="connsiteX40" fmla="*/ 4222376 w 4693023"/>
              <a:gd name="connsiteY40" fmla="*/ 2512255 h 3036691"/>
              <a:gd name="connsiteX41" fmla="*/ 4289611 w 4693023"/>
              <a:gd name="connsiteY41" fmla="*/ 2458467 h 3036691"/>
              <a:gd name="connsiteX42" fmla="*/ 4316506 w 4693023"/>
              <a:gd name="connsiteY42" fmla="*/ 2418126 h 3036691"/>
              <a:gd name="connsiteX43" fmla="*/ 4356847 w 4693023"/>
              <a:gd name="connsiteY43" fmla="*/ 2391232 h 3036691"/>
              <a:gd name="connsiteX44" fmla="*/ 4545106 w 4693023"/>
              <a:gd name="connsiteY44" fmla="*/ 2176079 h 3036691"/>
              <a:gd name="connsiteX45" fmla="*/ 4598894 w 4693023"/>
              <a:gd name="connsiteY45" fmla="*/ 2095396 h 3036691"/>
              <a:gd name="connsiteX46" fmla="*/ 4639235 w 4693023"/>
              <a:gd name="connsiteY46" fmla="*/ 2014714 h 3036691"/>
              <a:gd name="connsiteX47" fmla="*/ 4652682 w 4693023"/>
              <a:gd name="connsiteY47" fmla="*/ 1960926 h 3036691"/>
              <a:gd name="connsiteX48" fmla="*/ 4679576 w 4693023"/>
              <a:gd name="connsiteY48" fmla="*/ 1866796 h 3036691"/>
              <a:gd name="connsiteX49" fmla="*/ 4693023 w 4693023"/>
              <a:gd name="connsiteY49" fmla="*/ 1705432 h 3036691"/>
              <a:gd name="connsiteX50" fmla="*/ 4625788 w 4693023"/>
              <a:gd name="connsiteY50" fmla="*/ 1086867 h 3036691"/>
              <a:gd name="connsiteX51" fmla="*/ 4612341 w 4693023"/>
              <a:gd name="connsiteY51" fmla="*/ 1046526 h 3036691"/>
              <a:gd name="connsiteX52" fmla="*/ 4558553 w 4693023"/>
              <a:gd name="connsiteY52" fmla="*/ 965844 h 3036691"/>
              <a:gd name="connsiteX53" fmla="*/ 4424082 w 4693023"/>
              <a:gd name="connsiteY53" fmla="*/ 791032 h 3036691"/>
              <a:gd name="connsiteX54" fmla="*/ 4383741 w 4693023"/>
              <a:gd name="connsiteY54" fmla="*/ 737244 h 3036691"/>
              <a:gd name="connsiteX55" fmla="*/ 4356847 w 4693023"/>
              <a:gd name="connsiteY55" fmla="*/ 710349 h 3036691"/>
              <a:gd name="connsiteX56" fmla="*/ 4303059 w 4693023"/>
              <a:gd name="connsiteY56" fmla="*/ 629667 h 3036691"/>
              <a:gd name="connsiteX57" fmla="*/ 4182035 w 4693023"/>
              <a:gd name="connsiteY57" fmla="*/ 522091 h 3036691"/>
              <a:gd name="connsiteX58" fmla="*/ 4155141 w 4693023"/>
              <a:gd name="connsiteY58" fmla="*/ 495196 h 3036691"/>
              <a:gd name="connsiteX59" fmla="*/ 4087906 w 4693023"/>
              <a:gd name="connsiteY59" fmla="*/ 441408 h 3036691"/>
              <a:gd name="connsiteX60" fmla="*/ 4061011 w 4693023"/>
              <a:gd name="connsiteY60" fmla="*/ 414514 h 3036691"/>
              <a:gd name="connsiteX61" fmla="*/ 4020670 w 4693023"/>
              <a:gd name="connsiteY61" fmla="*/ 387620 h 3036691"/>
              <a:gd name="connsiteX62" fmla="*/ 3913094 w 4693023"/>
              <a:gd name="connsiteY62" fmla="*/ 306938 h 3036691"/>
              <a:gd name="connsiteX63" fmla="*/ 3859306 w 4693023"/>
              <a:gd name="connsiteY63" fmla="*/ 280044 h 3036691"/>
              <a:gd name="connsiteX64" fmla="*/ 3751729 w 4693023"/>
              <a:gd name="connsiteY64" fmla="*/ 212808 h 3036691"/>
              <a:gd name="connsiteX65" fmla="*/ 3697941 w 4693023"/>
              <a:gd name="connsiteY65" fmla="*/ 199361 h 3036691"/>
              <a:gd name="connsiteX66" fmla="*/ 3603811 w 4693023"/>
              <a:gd name="connsiteY66" fmla="*/ 145573 h 3036691"/>
              <a:gd name="connsiteX67" fmla="*/ 3455894 w 4693023"/>
              <a:gd name="connsiteY67" fmla="*/ 105232 h 3036691"/>
              <a:gd name="connsiteX68" fmla="*/ 3415553 w 4693023"/>
              <a:gd name="connsiteY68" fmla="*/ 91785 h 3036691"/>
              <a:gd name="connsiteX69" fmla="*/ 3294529 w 4693023"/>
              <a:gd name="connsiteY69" fmla="*/ 64891 h 3036691"/>
              <a:gd name="connsiteX70" fmla="*/ 3254188 w 4693023"/>
              <a:gd name="connsiteY70" fmla="*/ 51444 h 3036691"/>
              <a:gd name="connsiteX71" fmla="*/ 3119717 w 4693023"/>
              <a:gd name="connsiteY71" fmla="*/ 37996 h 3036691"/>
              <a:gd name="connsiteX72" fmla="*/ 3065929 w 4693023"/>
              <a:gd name="connsiteY72" fmla="*/ 24549 h 3036691"/>
              <a:gd name="connsiteX73" fmla="*/ 2003611 w 4693023"/>
              <a:gd name="connsiteY73" fmla="*/ 24549 h 3036691"/>
              <a:gd name="connsiteX74" fmla="*/ 1532964 w 4693023"/>
              <a:gd name="connsiteY74" fmla="*/ 78338 h 3036691"/>
              <a:gd name="connsiteX75" fmla="*/ 1290917 w 4693023"/>
              <a:gd name="connsiteY75" fmla="*/ 105232 h 3036691"/>
              <a:gd name="connsiteX76" fmla="*/ 1156447 w 4693023"/>
              <a:gd name="connsiteY76" fmla="*/ 132126 h 3036691"/>
              <a:gd name="connsiteX77" fmla="*/ 1089211 w 4693023"/>
              <a:gd name="connsiteY77" fmla="*/ 145573 h 3036691"/>
              <a:gd name="connsiteX78" fmla="*/ 1008529 w 4693023"/>
              <a:gd name="connsiteY78" fmla="*/ 159020 h 3036691"/>
              <a:gd name="connsiteX79" fmla="*/ 874059 w 4693023"/>
              <a:gd name="connsiteY79" fmla="*/ 212808 h 3036691"/>
              <a:gd name="connsiteX80" fmla="*/ 806823 w 4693023"/>
              <a:gd name="connsiteY80" fmla="*/ 226255 h 3036691"/>
              <a:gd name="connsiteX81" fmla="*/ 726141 w 4693023"/>
              <a:gd name="connsiteY81" fmla="*/ 280044 h 3036691"/>
              <a:gd name="connsiteX82" fmla="*/ 645459 w 4693023"/>
              <a:gd name="connsiteY82" fmla="*/ 306938 h 3036691"/>
              <a:gd name="connsiteX83" fmla="*/ 443753 w 4693023"/>
              <a:gd name="connsiteY83" fmla="*/ 401067 h 3036691"/>
              <a:gd name="connsiteX84" fmla="*/ 363070 w 4693023"/>
              <a:gd name="connsiteY84" fmla="*/ 441408 h 3036691"/>
              <a:gd name="connsiteX85" fmla="*/ 322729 w 4693023"/>
              <a:gd name="connsiteY85" fmla="*/ 454855 h 3036691"/>
              <a:gd name="connsiteX86" fmla="*/ 215153 w 4693023"/>
              <a:gd name="connsiteY86" fmla="*/ 508644 h 3036691"/>
              <a:gd name="connsiteX87" fmla="*/ 188259 w 4693023"/>
              <a:gd name="connsiteY87" fmla="*/ 548985 h 3036691"/>
              <a:gd name="connsiteX88" fmla="*/ 174811 w 4693023"/>
              <a:gd name="connsiteY88" fmla="*/ 589326 h 3036691"/>
              <a:gd name="connsiteX89" fmla="*/ 94129 w 4693023"/>
              <a:gd name="connsiteY89" fmla="*/ 643114 h 3036691"/>
              <a:gd name="connsiteX90" fmla="*/ 53788 w 4693023"/>
              <a:gd name="connsiteY90" fmla="*/ 670008 h 303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93023" h="3036691">
                <a:moveTo>
                  <a:pt x="0" y="710349"/>
                </a:moveTo>
                <a:cubicBezTo>
                  <a:pt x="4482" y="746208"/>
                  <a:pt x="8336" y="782151"/>
                  <a:pt x="13447" y="817926"/>
                </a:cubicBezTo>
                <a:cubicBezTo>
                  <a:pt x="17303" y="844917"/>
                  <a:pt x="25759" y="871367"/>
                  <a:pt x="26894" y="898608"/>
                </a:cubicBezTo>
                <a:cubicBezTo>
                  <a:pt x="34734" y="1086757"/>
                  <a:pt x="28594" y="1275439"/>
                  <a:pt x="40341" y="1463385"/>
                </a:cubicBezTo>
                <a:cubicBezTo>
                  <a:pt x="42109" y="1491679"/>
                  <a:pt x="58270" y="1517173"/>
                  <a:pt x="67235" y="1544067"/>
                </a:cubicBezTo>
                <a:cubicBezTo>
                  <a:pt x="88565" y="1608056"/>
                  <a:pt x="99098" y="1634095"/>
                  <a:pt x="107576" y="1718879"/>
                </a:cubicBezTo>
                <a:cubicBezTo>
                  <a:pt x="122433" y="1867453"/>
                  <a:pt x="106778" y="1810614"/>
                  <a:pt x="134470" y="1893691"/>
                </a:cubicBezTo>
                <a:cubicBezTo>
                  <a:pt x="138952" y="1965409"/>
                  <a:pt x="140395" y="2037381"/>
                  <a:pt x="147917" y="2108844"/>
                </a:cubicBezTo>
                <a:cubicBezTo>
                  <a:pt x="149401" y="2122941"/>
                  <a:pt x="159954" y="2135081"/>
                  <a:pt x="161364" y="2149185"/>
                </a:cubicBezTo>
                <a:cubicBezTo>
                  <a:pt x="168959" y="2225138"/>
                  <a:pt x="168198" y="2301740"/>
                  <a:pt x="174811" y="2377785"/>
                </a:cubicBezTo>
                <a:cubicBezTo>
                  <a:pt x="177173" y="2404948"/>
                  <a:pt x="179637" y="2432601"/>
                  <a:pt x="188259" y="2458467"/>
                </a:cubicBezTo>
                <a:cubicBezTo>
                  <a:pt x="193370" y="2473799"/>
                  <a:pt x="207925" y="2484353"/>
                  <a:pt x="215153" y="2498808"/>
                </a:cubicBezTo>
                <a:cubicBezTo>
                  <a:pt x="221492" y="2511486"/>
                  <a:pt x="224118" y="2525702"/>
                  <a:pt x="228600" y="2539149"/>
                </a:cubicBezTo>
                <a:cubicBezTo>
                  <a:pt x="233082" y="2583973"/>
                  <a:pt x="231918" y="2629726"/>
                  <a:pt x="242047" y="2673620"/>
                </a:cubicBezTo>
                <a:cubicBezTo>
                  <a:pt x="245681" y="2689367"/>
                  <a:pt x="254486" y="2706733"/>
                  <a:pt x="268941" y="2713961"/>
                </a:cubicBezTo>
                <a:cubicBezTo>
                  <a:pt x="302001" y="2730491"/>
                  <a:pt x="341451" y="2729167"/>
                  <a:pt x="376517" y="2740855"/>
                </a:cubicBezTo>
                <a:cubicBezTo>
                  <a:pt x="568311" y="2804786"/>
                  <a:pt x="368692" y="2740539"/>
                  <a:pt x="510988" y="2781196"/>
                </a:cubicBezTo>
                <a:cubicBezTo>
                  <a:pt x="524617" y="2785090"/>
                  <a:pt x="537383" y="2792108"/>
                  <a:pt x="551329" y="2794644"/>
                </a:cubicBezTo>
                <a:cubicBezTo>
                  <a:pt x="630034" y="2808954"/>
                  <a:pt x="748473" y="2811053"/>
                  <a:pt x="820270" y="2834985"/>
                </a:cubicBezTo>
                <a:cubicBezTo>
                  <a:pt x="1004701" y="2896461"/>
                  <a:pt x="775792" y="2823866"/>
                  <a:pt x="1035423" y="2888773"/>
                </a:cubicBezTo>
                <a:cubicBezTo>
                  <a:pt x="1193001" y="2928167"/>
                  <a:pt x="1043794" y="2905856"/>
                  <a:pt x="1183341" y="2929114"/>
                </a:cubicBezTo>
                <a:cubicBezTo>
                  <a:pt x="1214605" y="2934325"/>
                  <a:pt x="1246286" y="2936891"/>
                  <a:pt x="1277470" y="2942561"/>
                </a:cubicBezTo>
                <a:cubicBezTo>
                  <a:pt x="1295653" y="2945867"/>
                  <a:pt x="1313136" y="2952384"/>
                  <a:pt x="1331259" y="2956008"/>
                </a:cubicBezTo>
                <a:cubicBezTo>
                  <a:pt x="1357995" y="2961355"/>
                  <a:pt x="1385325" y="2963540"/>
                  <a:pt x="1411941" y="2969455"/>
                </a:cubicBezTo>
                <a:cubicBezTo>
                  <a:pt x="1425778" y="2972530"/>
                  <a:pt x="1439254" y="2977318"/>
                  <a:pt x="1452282" y="2982902"/>
                </a:cubicBezTo>
                <a:cubicBezTo>
                  <a:pt x="1470707" y="2990798"/>
                  <a:pt x="1486557" y="3005205"/>
                  <a:pt x="1506070" y="3009796"/>
                </a:cubicBezTo>
                <a:cubicBezTo>
                  <a:pt x="1563459" y="3023299"/>
                  <a:pt x="1622611" y="3027726"/>
                  <a:pt x="1680882" y="3036691"/>
                </a:cubicBezTo>
                <a:lnTo>
                  <a:pt x="2138082" y="3023244"/>
                </a:lnTo>
                <a:cubicBezTo>
                  <a:pt x="2642611" y="3001774"/>
                  <a:pt x="2073304" y="3020291"/>
                  <a:pt x="2420470" y="2996349"/>
                </a:cubicBezTo>
                <a:cubicBezTo>
                  <a:pt x="2514483" y="2989865"/>
                  <a:pt x="2608729" y="2987384"/>
                  <a:pt x="2702859" y="2982902"/>
                </a:cubicBezTo>
                <a:cubicBezTo>
                  <a:pt x="2892800" y="2928633"/>
                  <a:pt x="2750320" y="2963154"/>
                  <a:pt x="3079376" y="2929114"/>
                </a:cubicBezTo>
                <a:cubicBezTo>
                  <a:pt x="3142376" y="2922597"/>
                  <a:pt x="3217858" y="2911252"/>
                  <a:pt x="3281082" y="2902220"/>
                </a:cubicBezTo>
                <a:cubicBezTo>
                  <a:pt x="3303494" y="2888773"/>
                  <a:pt x="3323754" y="2870811"/>
                  <a:pt x="3348317" y="2861879"/>
                </a:cubicBezTo>
                <a:cubicBezTo>
                  <a:pt x="3373941" y="2852561"/>
                  <a:pt x="3402202" y="2853457"/>
                  <a:pt x="3429000" y="2848432"/>
                </a:cubicBezTo>
                <a:cubicBezTo>
                  <a:pt x="3473928" y="2840008"/>
                  <a:pt x="3519264" y="2833171"/>
                  <a:pt x="3563470" y="2821538"/>
                </a:cubicBezTo>
                <a:cubicBezTo>
                  <a:pt x="3604593" y="2810716"/>
                  <a:pt x="3642549" y="2788187"/>
                  <a:pt x="3684494" y="2781196"/>
                </a:cubicBezTo>
                <a:cubicBezTo>
                  <a:pt x="3715483" y="2776031"/>
                  <a:pt x="3772413" y="2770854"/>
                  <a:pt x="3805517" y="2754302"/>
                </a:cubicBezTo>
                <a:cubicBezTo>
                  <a:pt x="3828894" y="2742613"/>
                  <a:pt x="3848730" y="2724257"/>
                  <a:pt x="3872753" y="2713961"/>
                </a:cubicBezTo>
                <a:cubicBezTo>
                  <a:pt x="3976972" y="2669296"/>
                  <a:pt x="3972628" y="2691687"/>
                  <a:pt x="4047564" y="2646726"/>
                </a:cubicBezTo>
                <a:cubicBezTo>
                  <a:pt x="4073290" y="2631290"/>
                  <a:pt x="4153424" y="2577120"/>
                  <a:pt x="4182035" y="2552596"/>
                </a:cubicBezTo>
                <a:cubicBezTo>
                  <a:pt x="4196474" y="2540220"/>
                  <a:pt x="4208064" y="2524778"/>
                  <a:pt x="4222376" y="2512255"/>
                </a:cubicBezTo>
                <a:cubicBezTo>
                  <a:pt x="4243976" y="2493355"/>
                  <a:pt x="4269316" y="2478762"/>
                  <a:pt x="4289611" y="2458467"/>
                </a:cubicBezTo>
                <a:cubicBezTo>
                  <a:pt x="4301039" y="2447039"/>
                  <a:pt x="4305078" y="2429554"/>
                  <a:pt x="4316506" y="2418126"/>
                </a:cubicBezTo>
                <a:cubicBezTo>
                  <a:pt x="4327934" y="2406698"/>
                  <a:pt x="4344768" y="2401969"/>
                  <a:pt x="4356847" y="2391232"/>
                </a:cubicBezTo>
                <a:cubicBezTo>
                  <a:pt x="4431480" y="2324891"/>
                  <a:pt x="4484157" y="2257344"/>
                  <a:pt x="4545106" y="2176079"/>
                </a:cubicBezTo>
                <a:cubicBezTo>
                  <a:pt x="4564500" y="2150221"/>
                  <a:pt x="4588673" y="2126060"/>
                  <a:pt x="4598894" y="2095396"/>
                </a:cubicBezTo>
                <a:cubicBezTo>
                  <a:pt x="4617452" y="2039723"/>
                  <a:pt x="4604478" y="2066849"/>
                  <a:pt x="4639235" y="2014714"/>
                </a:cubicBezTo>
                <a:cubicBezTo>
                  <a:pt x="4643717" y="1996785"/>
                  <a:pt x="4647819" y="1978756"/>
                  <a:pt x="4652682" y="1960926"/>
                </a:cubicBezTo>
                <a:cubicBezTo>
                  <a:pt x="4661268" y="1929444"/>
                  <a:pt x="4674487" y="1899029"/>
                  <a:pt x="4679576" y="1866796"/>
                </a:cubicBezTo>
                <a:cubicBezTo>
                  <a:pt x="4687994" y="1813482"/>
                  <a:pt x="4688541" y="1759220"/>
                  <a:pt x="4693023" y="1705432"/>
                </a:cubicBezTo>
                <a:cubicBezTo>
                  <a:pt x="4661472" y="1305787"/>
                  <a:pt x="4691590" y="1328143"/>
                  <a:pt x="4625788" y="1086867"/>
                </a:cubicBezTo>
                <a:cubicBezTo>
                  <a:pt x="4622058" y="1073192"/>
                  <a:pt x="4619225" y="1058917"/>
                  <a:pt x="4612341" y="1046526"/>
                </a:cubicBezTo>
                <a:cubicBezTo>
                  <a:pt x="4596644" y="1018271"/>
                  <a:pt x="4576482" y="992738"/>
                  <a:pt x="4558553" y="965844"/>
                </a:cubicBezTo>
                <a:cubicBezTo>
                  <a:pt x="4496499" y="872762"/>
                  <a:pt x="4553546" y="955803"/>
                  <a:pt x="4424082" y="791032"/>
                </a:cubicBezTo>
                <a:cubicBezTo>
                  <a:pt x="4410236" y="773409"/>
                  <a:pt x="4399588" y="753092"/>
                  <a:pt x="4383741" y="737244"/>
                </a:cubicBezTo>
                <a:cubicBezTo>
                  <a:pt x="4374776" y="728279"/>
                  <a:pt x="4364454" y="720492"/>
                  <a:pt x="4356847" y="710349"/>
                </a:cubicBezTo>
                <a:cubicBezTo>
                  <a:pt x="4337454" y="684491"/>
                  <a:pt x="4325915" y="652522"/>
                  <a:pt x="4303059" y="629667"/>
                </a:cubicBezTo>
                <a:cubicBezTo>
                  <a:pt x="4163994" y="490604"/>
                  <a:pt x="4300764" y="621033"/>
                  <a:pt x="4182035" y="522091"/>
                </a:cubicBezTo>
                <a:cubicBezTo>
                  <a:pt x="4172295" y="513975"/>
                  <a:pt x="4164767" y="503447"/>
                  <a:pt x="4155141" y="495196"/>
                </a:cubicBezTo>
                <a:cubicBezTo>
                  <a:pt x="4133350" y="476518"/>
                  <a:pt x="4109697" y="460086"/>
                  <a:pt x="4087906" y="441408"/>
                </a:cubicBezTo>
                <a:cubicBezTo>
                  <a:pt x="4078280" y="433157"/>
                  <a:pt x="4070911" y="422434"/>
                  <a:pt x="4061011" y="414514"/>
                </a:cubicBezTo>
                <a:cubicBezTo>
                  <a:pt x="4048391" y="404418"/>
                  <a:pt x="4033599" y="397317"/>
                  <a:pt x="4020670" y="387620"/>
                </a:cubicBezTo>
                <a:cubicBezTo>
                  <a:pt x="3979283" y="356580"/>
                  <a:pt x="3955654" y="331258"/>
                  <a:pt x="3913094" y="306938"/>
                </a:cubicBezTo>
                <a:cubicBezTo>
                  <a:pt x="3895690" y="296993"/>
                  <a:pt x="3876710" y="289989"/>
                  <a:pt x="3859306" y="280044"/>
                </a:cubicBezTo>
                <a:cubicBezTo>
                  <a:pt x="3812077" y="253056"/>
                  <a:pt x="3808793" y="238170"/>
                  <a:pt x="3751729" y="212808"/>
                </a:cubicBezTo>
                <a:cubicBezTo>
                  <a:pt x="3734841" y="205302"/>
                  <a:pt x="3715870" y="203843"/>
                  <a:pt x="3697941" y="199361"/>
                </a:cubicBezTo>
                <a:cubicBezTo>
                  <a:pt x="3661552" y="175101"/>
                  <a:pt x="3646465" y="162635"/>
                  <a:pt x="3603811" y="145573"/>
                </a:cubicBezTo>
                <a:cubicBezTo>
                  <a:pt x="3507648" y="107108"/>
                  <a:pt x="3545927" y="127740"/>
                  <a:pt x="3455894" y="105232"/>
                </a:cubicBezTo>
                <a:cubicBezTo>
                  <a:pt x="3442143" y="101794"/>
                  <a:pt x="3429304" y="95223"/>
                  <a:pt x="3415553" y="91785"/>
                </a:cubicBezTo>
                <a:cubicBezTo>
                  <a:pt x="3304636" y="64056"/>
                  <a:pt x="3391157" y="92499"/>
                  <a:pt x="3294529" y="64891"/>
                </a:cubicBezTo>
                <a:cubicBezTo>
                  <a:pt x="3280900" y="60997"/>
                  <a:pt x="3268198" y="53599"/>
                  <a:pt x="3254188" y="51444"/>
                </a:cubicBezTo>
                <a:cubicBezTo>
                  <a:pt x="3209665" y="44594"/>
                  <a:pt x="3164541" y="42479"/>
                  <a:pt x="3119717" y="37996"/>
                </a:cubicBezTo>
                <a:cubicBezTo>
                  <a:pt x="3101788" y="33514"/>
                  <a:pt x="3084159" y="27587"/>
                  <a:pt x="3065929" y="24549"/>
                </a:cubicBezTo>
                <a:cubicBezTo>
                  <a:pt x="2740133" y="-29750"/>
                  <a:pt x="2134875" y="22700"/>
                  <a:pt x="2003611" y="24549"/>
                </a:cubicBezTo>
                <a:lnTo>
                  <a:pt x="1532964" y="78338"/>
                </a:lnTo>
                <a:cubicBezTo>
                  <a:pt x="1272334" y="106065"/>
                  <a:pt x="1461259" y="76842"/>
                  <a:pt x="1290917" y="105232"/>
                </a:cubicBezTo>
                <a:cubicBezTo>
                  <a:pt x="1213598" y="131005"/>
                  <a:pt x="1280059" y="111524"/>
                  <a:pt x="1156447" y="132126"/>
                </a:cubicBezTo>
                <a:cubicBezTo>
                  <a:pt x="1133902" y="135883"/>
                  <a:pt x="1111698" y="141484"/>
                  <a:pt x="1089211" y="145573"/>
                </a:cubicBezTo>
                <a:cubicBezTo>
                  <a:pt x="1062386" y="150450"/>
                  <a:pt x="1035423" y="154538"/>
                  <a:pt x="1008529" y="159020"/>
                </a:cubicBezTo>
                <a:cubicBezTo>
                  <a:pt x="983108" y="169915"/>
                  <a:pt x="912846" y="203111"/>
                  <a:pt x="874059" y="212808"/>
                </a:cubicBezTo>
                <a:cubicBezTo>
                  <a:pt x="851886" y="218351"/>
                  <a:pt x="829235" y="221773"/>
                  <a:pt x="806823" y="226255"/>
                </a:cubicBezTo>
                <a:cubicBezTo>
                  <a:pt x="779929" y="244185"/>
                  <a:pt x="756805" y="269823"/>
                  <a:pt x="726141" y="280044"/>
                </a:cubicBezTo>
                <a:cubicBezTo>
                  <a:pt x="699247" y="289009"/>
                  <a:pt x="669768" y="292353"/>
                  <a:pt x="645459" y="306938"/>
                </a:cubicBezTo>
                <a:cubicBezTo>
                  <a:pt x="491390" y="399379"/>
                  <a:pt x="562246" y="377368"/>
                  <a:pt x="443753" y="401067"/>
                </a:cubicBezTo>
                <a:cubicBezTo>
                  <a:pt x="416859" y="414514"/>
                  <a:pt x="390547" y="429196"/>
                  <a:pt x="363070" y="441408"/>
                </a:cubicBezTo>
                <a:cubicBezTo>
                  <a:pt x="350117" y="447165"/>
                  <a:pt x="335407" y="448516"/>
                  <a:pt x="322729" y="454855"/>
                </a:cubicBezTo>
                <a:cubicBezTo>
                  <a:pt x="195699" y="518370"/>
                  <a:pt x="306126" y="478317"/>
                  <a:pt x="215153" y="508644"/>
                </a:cubicBezTo>
                <a:cubicBezTo>
                  <a:pt x="206188" y="522091"/>
                  <a:pt x="195487" y="534530"/>
                  <a:pt x="188259" y="548985"/>
                </a:cubicBezTo>
                <a:cubicBezTo>
                  <a:pt x="181920" y="561663"/>
                  <a:pt x="184834" y="579303"/>
                  <a:pt x="174811" y="589326"/>
                </a:cubicBezTo>
                <a:cubicBezTo>
                  <a:pt x="151955" y="612181"/>
                  <a:pt x="121023" y="625185"/>
                  <a:pt x="94129" y="643114"/>
                </a:cubicBezTo>
                <a:lnTo>
                  <a:pt x="53788" y="670008"/>
                </a:lnTo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1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1860FB6E-D449-4C3A-8B84-A358394C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90" y="1428226"/>
            <a:ext cx="2630175" cy="1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hlinkClick r:id="rId6" action="ppaction://hlinksldjump"/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05DF87-4693-43F7-970F-400C9B9A7DE1}"/>
              </a:ext>
            </a:extLst>
          </p:cNvPr>
          <p:cNvSpPr/>
          <p:nvPr/>
        </p:nvSpPr>
        <p:spPr>
          <a:xfrm rot="211547">
            <a:off x="2846393" y="4565335"/>
            <a:ext cx="3506216" cy="549231"/>
          </a:xfrm>
          <a:custGeom>
            <a:avLst/>
            <a:gdLst>
              <a:gd name="connsiteX0" fmla="*/ 0 w 1651246"/>
              <a:gd name="connsiteY0" fmla="*/ 186431 h 186431"/>
              <a:gd name="connsiteX1" fmla="*/ 71021 w 1651246"/>
              <a:gd name="connsiteY1" fmla="*/ 0 h 186431"/>
              <a:gd name="connsiteX2" fmla="*/ 923277 w 1651246"/>
              <a:gd name="connsiteY2" fmla="*/ 0 h 186431"/>
              <a:gd name="connsiteX3" fmla="*/ 1278384 w 1651246"/>
              <a:gd name="connsiteY3" fmla="*/ 0 h 186431"/>
              <a:gd name="connsiteX4" fmla="*/ 1402672 w 1651246"/>
              <a:gd name="connsiteY4" fmla="*/ 26633 h 186431"/>
              <a:gd name="connsiteX5" fmla="*/ 1651246 w 1651246"/>
              <a:gd name="connsiteY5" fmla="*/ 106532 h 186431"/>
              <a:gd name="connsiteX6" fmla="*/ 0 w 1651246"/>
              <a:gd name="connsiteY6" fmla="*/ 186431 h 186431"/>
              <a:gd name="connsiteX0" fmla="*/ 0 w 1520540"/>
              <a:gd name="connsiteY0" fmla="*/ 186431 h 186431"/>
              <a:gd name="connsiteX1" fmla="*/ 71021 w 1520540"/>
              <a:gd name="connsiteY1" fmla="*/ 0 h 186431"/>
              <a:gd name="connsiteX2" fmla="*/ 923277 w 1520540"/>
              <a:gd name="connsiteY2" fmla="*/ 0 h 186431"/>
              <a:gd name="connsiteX3" fmla="*/ 1278384 w 1520540"/>
              <a:gd name="connsiteY3" fmla="*/ 0 h 186431"/>
              <a:gd name="connsiteX4" fmla="*/ 1402672 w 1520540"/>
              <a:gd name="connsiteY4" fmla="*/ 26633 h 186431"/>
              <a:gd name="connsiteX5" fmla="*/ 1520540 w 1520540"/>
              <a:gd name="connsiteY5" fmla="*/ 161142 h 186431"/>
              <a:gd name="connsiteX6" fmla="*/ 0 w 1520540"/>
              <a:gd name="connsiteY6" fmla="*/ 186431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40" h="186431">
                <a:moveTo>
                  <a:pt x="0" y="186431"/>
                </a:moveTo>
                <a:lnTo>
                  <a:pt x="71021" y="0"/>
                </a:lnTo>
                <a:lnTo>
                  <a:pt x="923277" y="0"/>
                </a:lnTo>
                <a:lnTo>
                  <a:pt x="1278384" y="0"/>
                </a:lnTo>
                <a:lnTo>
                  <a:pt x="1402672" y="26633"/>
                </a:lnTo>
                <a:lnTo>
                  <a:pt x="1520540" y="161142"/>
                </a:lnTo>
                <a:lnTo>
                  <a:pt x="0" y="18643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6" action="ppaction://hlinksldjump"/>
            <a:extLst>
              <a:ext uri="{FF2B5EF4-FFF2-40B4-BE49-F238E27FC236}">
                <a16:creationId xmlns:a16="http://schemas.microsoft.com/office/drawing/2014/main" id="{52C5B763-9791-4C9E-9AFC-E4EA89DD1311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E409F1-07FF-4212-9716-6DCB0A6BD028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67DB7-096B-4D83-92C4-96A98D450766}"/>
              </a:ext>
            </a:extLst>
          </p:cNvPr>
          <p:cNvCxnSpPr/>
          <p:nvPr/>
        </p:nvCxnSpPr>
        <p:spPr>
          <a:xfrm>
            <a:off x="2974019" y="47229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usic note">
            <a:hlinkClick r:id="rId7" action="ppaction://hlinksldjump"/>
            <a:extLst>
              <a:ext uri="{FF2B5EF4-FFF2-40B4-BE49-F238E27FC236}">
                <a16:creationId xmlns:a16="http://schemas.microsoft.com/office/drawing/2014/main" id="{0DC36F67-AE5D-4547-9301-C3DEC82346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29100" b="-52714"/>
          <a:stretch/>
        </p:blipFill>
        <p:spPr>
          <a:xfrm rot="327994">
            <a:off x="3931517" y="2637698"/>
            <a:ext cx="914400" cy="1469225"/>
          </a:xfrm>
          <a:prstGeom prst="rect">
            <a:avLst/>
          </a:prstGeom>
        </p:spPr>
      </p:pic>
      <p:pic>
        <p:nvPicPr>
          <p:cNvPr id="11" name="Graphic 10" descr="Play">
            <a:hlinkClick r:id="rId10" action="ppaction://hlinksldjump"/>
            <a:extLst>
              <a:ext uri="{FF2B5EF4-FFF2-40B4-BE49-F238E27FC236}">
                <a16:creationId xmlns:a16="http://schemas.microsoft.com/office/drawing/2014/main" id="{2C6BF73E-AB44-4DE6-A879-FEAD6DFCA3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-391293" t="4160" r="-379863"/>
          <a:stretch/>
        </p:blipFill>
        <p:spPr>
          <a:xfrm rot="197264">
            <a:off x="2887944" y="4637689"/>
            <a:ext cx="4551452" cy="500743"/>
          </a:xfrm>
          <a:prstGeom prst="rect">
            <a:avLst/>
          </a:prstGeom>
        </p:spPr>
      </p:pic>
      <p:pic>
        <p:nvPicPr>
          <p:cNvPr id="12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6DCDDB14-337A-4125-8E82-68B15F825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41" t="-20077" r="-85846" b="-27544"/>
          <a:stretch/>
        </p:blipFill>
        <p:spPr bwMode="auto">
          <a:xfrm rot="331456">
            <a:off x="4238655" y="1597786"/>
            <a:ext cx="764345" cy="6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Cliparts Quarter Rest, Download Free Clip Art, Free Clip Art ...">
            <a:hlinkClick r:id="rId7" action="ppaction://hlinksldjump"/>
            <a:extLst>
              <a:ext uri="{FF2B5EF4-FFF2-40B4-BE49-F238E27FC236}">
                <a16:creationId xmlns:a16="http://schemas.microsoft.com/office/drawing/2014/main" id="{086460FD-9070-44E6-A474-AE01FFBD3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19" b="-54100"/>
          <a:stretch/>
        </p:blipFill>
        <p:spPr bwMode="auto">
          <a:xfrm>
            <a:off x="5591377" y="2708203"/>
            <a:ext cx="891527" cy="15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gs with Half Notes - Beth's Notes">
            <a:hlinkClick r:id="rId7" action="ppaction://hlinksldjump"/>
            <a:extLst>
              <a:ext uri="{FF2B5EF4-FFF2-40B4-BE49-F238E27FC236}">
                <a16:creationId xmlns:a16="http://schemas.microsoft.com/office/drawing/2014/main" id="{348F775D-220C-43E5-B307-A99532AE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10" b="-27382"/>
          <a:stretch/>
        </p:blipFill>
        <p:spPr bwMode="auto">
          <a:xfrm>
            <a:off x="5432845" y="1570442"/>
            <a:ext cx="755231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Process 15">
            <a:hlinkClick r:id="rId7" action="ppaction://hlinksldjump"/>
            <a:extLst>
              <a:ext uri="{FF2B5EF4-FFF2-40B4-BE49-F238E27FC236}">
                <a16:creationId xmlns:a16="http://schemas.microsoft.com/office/drawing/2014/main" id="{A0D90C80-CA2A-43E9-B17D-0506E1FB7292}"/>
              </a:ext>
            </a:extLst>
          </p:cNvPr>
          <p:cNvSpPr/>
          <p:nvPr/>
        </p:nvSpPr>
        <p:spPr>
          <a:xfrm>
            <a:off x="-6361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9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8CDFF605-6BA6-4BCA-9678-4F13AD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4257856"/>
            <a:ext cx="8540409" cy="24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Process 15">
            <a:hlinkClick r:id="rId2" action="ppaction://hlinksldjump"/>
            <a:extLst>
              <a:ext uri="{FF2B5EF4-FFF2-40B4-BE49-F238E27FC236}">
                <a16:creationId xmlns:a16="http://schemas.microsoft.com/office/drawing/2014/main" id="{A0D90C80-CA2A-43E9-B17D-0506E1FB7292}"/>
              </a:ext>
            </a:extLst>
          </p:cNvPr>
          <p:cNvSpPr/>
          <p:nvPr/>
        </p:nvSpPr>
        <p:spPr>
          <a:xfrm>
            <a:off x="-6361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9"/>
          <a:stretch/>
        </p:blipFill>
        <p:spPr bwMode="auto">
          <a:xfrm>
            <a:off x="2076730" y="1015875"/>
            <a:ext cx="8540409" cy="36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48ABA3-01A8-4F73-A2A9-657419A261B7}"/>
              </a:ext>
            </a:extLst>
          </p:cNvPr>
          <p:cNvSpPr/>
          <p:nvPr/>
        </p:nvSpPr>
        <p:spPr>
          <a:xfrm>
            <a:off x="7019365" y="526780"/>
            <a:ext cx="4693023" cy="3036691"/>
          </a:xfrm>
          <a:custGeom>
            <a:avLst/>
            <a:gdLst>
              <a:gd name="connsiteX0" fmla="*/ 0 w 4693023"/>
              <a:gd name="connsiteY0" fmla="*/ 710349 h 3036691"/>
              <a:gd name="connsiteX1" fmla="*/ 13447 w 4693023"/>
              <a:gd name="connsiteY1" fmla="*/ 817926 h 3036691"/>
              <a:gd name="connsiteX2" fmla="*/ 26894 w 4693023"/>
              <a:gd name="connsiteY2" fmla="*/ 898608 h 3036691"/>
              <a:gd name="connsiteX3" fmla="*/ 40341 w 4693023"/>
              <a:gd name="connsiteY3" fmla="*/ 1463385 h 3036691"/>
              <a:gd name="connsiteX4" fmla="*/ 67235 w 4693023"/>
              <a:gd name="connsiteY4" fmla="*/ 1544067 h 3036691"/>
              <a:gd name="connsiteX5" fmla="*/ 107576 w 4693023"/>
              <a:gd name="connsiteY5" fmla="*/ 1718879 h 3036691"/>
              <a:gd name="connsiteX6" fmla="*/ 134470 w 4693023"/>
              <a:gd name="connsiteY6" fmla="*/ 1893691 h 3036691"/>
              <a:gd name="connsiteX7" fmla="*/ 147917 w 4693023"/>
              <a:gd name="connsiteY7" fmla="*/ 2108844 h 3036691"/>
              <a:gd name="connsiteX8" fmla="*/ 161364 w 4693023"/>
              <a:gd name="connsiteY8" fmla="*/ 2149185 h 3036691"/>
              <a:gd name="connsiteX9" fmla="*/ 174811 w 4693023"/>
              <a:gd name="connsiteY9" fmla="*/ 2377785 h 3036691"/>
              <a:gd name="connsiteX10" fmla="*/ 188259 w 4693023"/>
              <a:gd name="connsiteY10" fmla="*/ 2458467 h 3036691"/>
              <a:gd name="connsiteX11" fmla="*/ 215153 w 4693023"/>
              <a:gd name="connsiteY11" fmla="*/ 2498808 h 3036691"/>
              <a:gd name="connsiteX12" fmla="*/ 228600 w 4693023"/>
              <a:gd name="connsiteY12" fmla="*/ 2539149 h 3036691"/>
              <a:gd name="connsiteX13" fmla="*/ 242047 w 4693023"/>
              <a:gd name="connsiteY13" fmla="*/ 2673620 h 3036691"/>
              <a:gd name="connsiteX14" fmla="*/ 268941 w 4693023"/>
              <a:gd name="connsiteY14" fmla="*/ 2713961 h 3036691"/>
              <a:gd name="connsiteX15" fmla="*/ 376517 w 4693023"/>
              <a:gd name="connsiteY15" fmla="*/ 2740855 h 3036691"/>
              <a:gd name="connsiteX16" fmla="*/ 510988 w 4693023"/>
              <a:gd name="connsiteY16" fmla="*/ 2781196 h 3036691"/>
              <a:gd name="connsiteX17" fmla="*/ 551329 w 4693023"/>
              <a:gd name="connsiteY17" fmla="*/ 2794644 h 3036691"/>
              <a:gd name="connsiteX18" fmla="*/ 820270 w 4693023"/>
              <a:gd name="connsiteY18" fmla="*/ 2834985 h 3036691"/>
              <a:gd name="connsiteX19" fmla="*/ 1035423 w 4693023"/>
              <a:gd name="connsiteY19" fmla="*/ 2888773 h 3036691"/>
              <a:gd name="connsiteX20" fmla="*/ 1183341 w 4693023"/>
              <a:gd name="connsiteY20" fmla="*/ 2929114 h 3036691"/>
              <a:gd name="connsiteX21" fmla="*/ 1277470 w 4693023"/>
              <a:gd name="connsiteY21" fmla="*/ 2942561 h 3036691"/>
              <a:gd name="connsiteX22" fmla="*/ 1331259 w 4693023"/>
              <a:gd name="connsiteY22" fmla="*/ 2956008 h 3036691"/>
              <a:gd name="connsiteX23" fmla="*/ 1411941 w 4693023"/>
              <a:gd name="connsiteY23" fmla="*/ 2969455 h 3036691"/>
              <a:gd name="connsiteX24" fmla="*/ 1452282 w 4693023"/>
              <a:gd name="connsiteY24" fmla="*/ 2982902 h 3036691"/>
              <a:gd name="connsiteX25" fmla="*/ 1506070 w 4693023"/>
              <a:gd name="connsiteY25" fmla="*/ 3009796 h 3036691"/>
              <a:gd name="connsiteX26" fmla="*/ 1680882 w 4693023"/>
              <a:gd name="connsiteY26" fmla="*/ 3036691 h 3036691"/>
              <a:gd name="connsiteX27" fmla="*/ 2138082 w 4693023"/>
              <a:gd name="connsiteY27" fmla="*/ 3023244 h 3036691"/>
              <a:gd name="connsiteX28" fmla="*/ 2420470 w 4693023"/>
              <a:gd name="connsiteY28" fmla="*/ 2996349 h 3036691"/>
              <a:gd name="connsiteX29" fmla="*/ 2702859 w 4693023"/>
              <a:gd name="connsiteY29" fmla="*/ 2982902 h 3036691"/>
              <a:gd name="connsiteX30" fmla="*/ 3079376 w 4693023"/>
              <a:gd name="connsiteY30" fmla="*/ 2929114 h 3036691"/>
              <a:gd name="connsiteX31" fmla="*/ 3281082 w 4693023"/>
              <a:gd name="connsiteY31" fmla="*/ 2902220 h 3036691"/>
              <a:gd name="connsiteX32" fmla="*/ 3348317 w 4693023"/>
              <a:gd name="connsiteY32" fmla="*/ 2861879 h 3036691"/>
              <a:gd name="connsiteX33" fmla="*/ 3429000 w 4693023"/>
              <a:gd name="connsiteY33" fmla="*/ 2848432 h 3036691"/>
              <a:gd name="connsiteX34" fmla="*/ 3563470 w 4693023"/>
              <a:gd name="connsiteY34" fmla="*/ 2821538 h 3036691"/>
              <a:gd name="connsiteX35" fmla="*/ 3684494 w 4693023"/>
              <a:gd name="connsiteY35" fmla="*/ 2781196 h 3036691"/>
              <a:gd name="connsiteX36" fmla="*/ 3805517 w 4693023"/>
              <a:gd name="connsiteY36" fmla="*/ 2754302 h 3036691"/>
              <a:gd name="connsiteX37" fmla="*/ 3872753 w 4693023"/>
              <a:gd name="connsiteY37" fmla="*/ 2713961 h 3036691"/>
              <a:gd name="connsiteX38" fmla="*/ 4047564 w 4693023"/>
              <a:gd name="connsiteY38" fmla="*/ 2646726 h 3036691"/>
              <a:gd name="connsiteX39" fmla="*/ 4182035 w 4693023"/>
              <a:gd name="connsiteY39" fmla="*/ 2552596 h 3036691"/>
              <a:gd name="connsiteX40" fmla="*/ 4222376 w 4693023"/>
              <a:gd name="connsiteY40" fmla="*/ 2512255 h 3036691"/>
              <a:gd name="connsiteX41" fmla="*/ 4289611 w 4693023"/>
              <a:gd name="connsiteY41" fmla="*/ 2458467 h 3036691"/>
              <a:gd name="connsiteX42" fmla="*/ 4316506 w 4693023"/>
              <a:gd name="connsiteY42" fmla="*/ 2418126 h 3036691"/>
              <a:gd name="connsiteX43" fmla="*/ 4356847 w 4693023"/>
              <a:gd name="connsiteY43" fmla="*/ 2391232 h 3036691"/>
              <a:gd name="connsiteX44" fmla="*/ 4545106 w 4693023"/>
              <a:gd name="connsiteY44" fmla="*/ 2176079 h 3036691"/>
              <a:gd name="connsiteX45" fmla="*/ 4598894 w 4693023"/>
              <a:gd name="connsiteY45" fmla="*/ 2095396 h 3036691"/>
              <a:gd name="connsiteX46" fmla="*/ 4639235 w 4693023"/>
              <a:gd name="connsiteY46" fmla="*/ 2014714 h 3036691"/>
              <a:gd name="connsiteX47" fmla="*/ 4652682 w 4693023"/>
              <a:gd name="connsiteY47" fmla="*/ 1960926 h 3036691"/>
              <a:gd name="connsiteX48" fmla="*/ 4679576 w 4693023"/>
              <a:gd name="connsiteY48" fmla="*/ 1866796 h 3036691"/>
              <a:gd name="connsiteX49" fmla="*/ 4693023 w 4693023"/>
              <a:gd name="connsiteY49" fmla="*/ 1705432 h 3036691"/>
              <a:gd name="connsiteX50" fmla="*/ 4625788 w 4693023"/>
              <a:gd name="connsiteY50" fmla="*/ 1086867 h 3036691"/>
              <a:gd name="connsiteX51" fmla="*/ 4612341 w 4693023"/>
              <a:gd name="connsiteY51" fmla="*/ 1046526 h 3036691"/>
              <a:gd name="connsiteX52" fmla="*/ 4558553 w 4693023"/>
              <a:gd name="connsiteY52" fmla="*/ 965844 h 3036691"/>
              <a:gd name="connsiteX53" fmla="*/ 4424082 w 4693023"/>
              <a:gd name="connsiteY53" fmla="*/ 791032 h 3036691"/>
              <a:gd name="connsiteX54" fmla="*/ 4383741 w 4693023"/>
              <a:gd name="connsiteY54" fmla="*/ 737244 h 3036691"/>
              <a:gd name="connsiteX55" fmla="*/ 4356847 w 4693023"/>
              <a:gd name="connsiteY55" fmla="*/ 710349 h 3036691"/>
              <a:gd name="connsiteX56" fmla="*/ 4303059 w 4693023"/>
              <a:gd name="connsiteY56" fmla="*/ 629667 h 3036691"/>
              <a:gd name="connsiteX57" fmla="*/ 4182035 w 4693023"/>
              <a:gd name="connsiteY57" fmla="*/ 522091 h 3036691"/>
              <a:gd name="connsiteX58" fmla="*/ 4155141 w 4693023"/>
              <a:gd name="connsiteY58" fmla="*/ 495196 h 3036691"/>
              <a:gd name="connsiteX59" fmla="*/ 4087906 w 4693023"/>
              <a:gd name="connsiteY59" fmla="*/ 441408 h 3036691"/>
              <a:gd name="connsiteX60" fmla="*/ 4061011 w 4693023"/>
              <a:gd name="connsiteY60" fmla="*/ 414514 h 3036691"/>
              <a:gd name="connsiteX61" fmla="*/ 4020670 w 4693023"/>
              <a:gd name="connsiteY61" fmla="*/ 387620 h 3036691"/>
              <a:gd name="connsiteX62" fmla="*/ 3913094 w 4693023"/>
              <a:gd name="connsiteY62" fmla="*/ 306938 h 3036691"/>
              <a:gd name="connsiteX63" fmla="*/ 3859306 w 4693023"/>
              <a:gd name="connsiteY63" fmla="*/ 280044 h 3036691"/>
              <a:gd name="connsiteX64" fmla="*/ 3751729 w 4693023"/>
              <a:gd name="connsiteY64" fmla="*/ 212808 h 3036691"/>
              <a:gd name="connsiteX65" fmla="*/ 3697941 w 4693023"/>
              <a:gd name="connsiteY65" fmla="*/ 199361 h 3036691"/>
              <a:gd name="connsiteX66" fmla="*/ 3603811 w 4693023"/>
              <a:gd name="connsiteY66" fmla="*/ 145573 h 3036691"/>
              <a:gd name="connsiteX67" fmla="*/ 3455894 w 4693023"/>
              <a:gd name="connsiteY67" fmla="*/ 105232 h 3036691"/>
              <a:gd name="connsiteX68" fmla="*/ 3415553 w 4693023"/>
              <a:gd name="connsiteY68" fmla="*/ 91785 h 3036691"/>
              <a:gd name="connsiteX69" fmla="*/ 3294529 w 4693023"/>
              <a:gd name="connsiteY69" fmla="*/ 64891 h 3036691"/>
              <a:gd name="connsiteX70" fmla="*/ 3254188 w 4693023"/>
              <a:gd name="connsiteY70" fmla="*/ 51444 h 3036691"/>
              <a:gd name="connsiteX71" fmla="*/ 3119717 w 4693023"/>
              <a:gd name="connsiteY71" fmla="*/ 37996 h 3036691"/>
              <a:gd name="connsiteX72" fmla="*/ 3065929 w 4693023"/>
              <a:gd name="connsiteY72" fmla="*/ 24549 h 3036691"/>
              <a:gd name="connsiteX73" fmla="*/ 2003611 w 4693023"/>
              <a:gd name="connsiteY73" fmla="*/ 24549 h 3036691"/>
              <a:gd name="connsiteX74" fmla="*/ 1532964 w 4693023"/>
              <a:gd name="connsiteY74" fmla="*/ 78338 h 3036691"/>
              <a:gd name="connsiteX75" fmla="*/ 1290917 w 4693023"/>
              <a:gd name="connsiteY75" fmla="*/ 105232 h 3036691"/>
              <a:gd name="connsiteX76" fmla="*/ 1156447 w 4693023"/>
              <a:gd name="connsiteY76" fmla="*/ 132126 h 3036691"/>
              <a:gd name="connsiteX77" fmla="*/ 1089211 w 4693023"/>
              <a:gd name="connsiteY77" fmla="*/ 145573 h 3036691"/>
              <a:gd name="connsiteX78" fmla="*/ 1008529 w 4693023"/>
              <a:gd name="connsiteY78" fmla="*/ 159020 h 3036691"/>
              <a:gd name="connsiteX79" fmla="*/ 874059 w 4693023"/>
              <a:gd name="connsiteY79" fmla="*/ 212808 h 3036691"/>
              <a:gd name="connsiteX80" fmla="*/ 806823 w 4693023"/>
              <a:gd name="connsiteY80" fmla="*/ 226255 h 3036691"/>
              <a:gd name="connsiteX81" fmla="*/ 726141 w 4693023"/>
              <a:gd name="connsiteY81" fmla="*/ 280044 h 3036691"/>
              <a:gd name="connsiteX82" fmla="*/ 645459 w 4693023"/>
              <a:gd name="connsiteY82" fmla="*/ 306938 h 3036691"/>
              <a:gd name="connsiteX83" fmla="*/ 443753 w 4693023"/>
              <a:gd name="connsiteY83" fmla="*/ 401067 h 3036691"/>
              <a:gd name="connsiteX84" fmla="*/ 363070 w 4693023"/>
              <a:gd name="connsiteY84" fmla="*/ 441408 h 3036691"/>
              <a:gd name="connsiteX85" fmla="*/ 322729 w 4693023"/>
              <a:gd name="connsiteY85" fmla="*/ 454855 h 3036691"/>
              <a:gd name="connsiteX86" fmla="*/ 215153 w 4693023"/>
              <a:gd name="connsiteY86" fmla="*/ 508644 h 3036691"/>
              <a:gd name="connsiteX87" fmla="*/ 188259 w 4693023"/>
              <a:gd name="connsiteY87" fmla="*/ 548985 h 3036691"/>
              <a:gd name="connsiteX88" fmla="*/ 174811 w 4693023"/>
              <a:gd name="connsiteY88" fmla="*/ 589326 h 3036691"/>
              <a:gd name="connsiteX89" fmla="*/ 94129 w 4693023"/>
              <a:gd name="connsiteY89" fmla="*/ 643114 h 3036691"/>
              <a:gd name="connsiteX90" fmla="*/ 53788 w 4693023"/>
              <a:gd name="connsiteY90" fmla="*/ 670008 h 303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93023" h="3036691">
                <a:moveTo>
                  <a:pt x="0" y="710349"/>
                </a:moveTo>
                <a:cubicBezTo>
                  <a:pt x="4482" y="746208"/>
                  <a:pt x="8336" y="782151"/>
                  <a:pt x="13447" y="817926"/>
                </a:cubicBezTo>
                <a:cubicBezTo>
                  <a:pt x="17303" y="844917"/>
                  <a:pt x="25759" y="871367"/>
                  <a:pt x="26894" y="898608"/>
                </a:cubicBezTo>
                <a:cubicBezTo>
                  <a:pt x="34734" y="1086757"/>
                  <a:pt x="28594" y="1275439"/>
                  <a:pt x="40341" y="1463385"/>
                </a:cubicBezTo>
                <a:cubicBezTo>
                  <a:pt x="42109" y="1491679"/>
                  <a:pt x="58270" y="1517173"/>
                  <a:pt x="67235" y="1544067"/>
                </a:cubicBezTo>
                <a:cubicBezTo>
                  <a:pt x="88565" y="1608056"/>
                  <a:pt x="99098" y="1634095"/>
                  <a:pt x="107576" y="1718879"/>
                </a:cubicBezTo>
                <a:cubicBezTo>
                  <a:pt x="122433" y="1867453"/>
                  <a:pt x="106778" y="1810614"/>
                  <a:pt x="134470" y="1893691"/>
                </a:cubicBezTo>
                <a:cubicBezTo>
                  <a:pt x="138952" y="1965409"/>
                  <a:pt x="140395" y="2037381"/>
                  <a:pt x="147917" y="2108844"/>
                </a:cubicBezTo>
                <a:cubicBezTo>
                  <a:pt x="149401" y="2122941"/>
                  <a:pt x="159954" y="2135081"/>
                  <a:pt x="161364" y="2149185"/>
                </a:cubicBezTo>
                <a:cubicBezTo>
                  <a:pt x="168959" y="2225138"/>
                  <a:pt x="168198" y="2301740"/>
                  <a:pt x="174811" y="2377785"/>
                </a:cubicBezTo>
                <a:cubicBezTo>
                  <a:pt x="177173" y="2404948"/>
                  <a:pt x="179637" y="2432601"/>
                  <a:pt x="188259" y="2458467"/>
                </a:cubicBezTo>
                <a:cubicBezTo>
                  <a:pt x="193370" y="2473799"/>
                  <a:pt x="207925" y="2484353"/>
                  <a:pt x="215153" y="2498808"/>
                </a:cubicBezTo>
                <a:cubicBezTo>
                  <a:pt x="221492" y="2511486"/>
                  <a:pt x="224118" y="2525702"/>
                  <a:pt x="228600" y="2539149"/>
                </a:cubicBezTo>
                <a:cubicBezTo>
                  <a:pt x="233082" y="2583973"/>
                  <a:pt x="231918" y="2629726"/>
                  <a:pt x="242047" y="2673620"/>
                </a:cubicBezTo>
                <a:cubicBezTo>
                  <a:pt x="245681" y="2689367"/>
                  <a:pt x="254486" y="2706733"/>
                  <a:pt x="268941" y="2713961"/>
                </a:cubicBezTo>
                <a:cubicBezTo>
                  <a:pt x="302001" y="2730491"/>
                  <a:pt x="341451" y="2729167"/>
                  <a:pt x="376517" y="2740855"/>
                </a:cubicBezTo>
                <a:cubicBezTo>
                  <a:pt x="568311" y="2804786"/>
                  <a:pt x="368692" y="2740539"/>
                  <a:pt x="510988" y="2781196"/>
                </a:cubicBezTo>
                <a:cubicBezTo>
                  <a:pt x="524617" y="2785090"/>
                  <a:pt x="537383" y="2792108"/>
                  <a:pt x="551329" y="2794644"/>
                </a:cubicBezTo>
                <a:cubicBezTo>
                  <a:pt x="630034" y="2808954"/>
                  <a:pt x="748473" y="2811053"/>
                  <a:pt x="820270" y="2834985"/>
                </a:cubicBezTo>
                <a:cubicBezTo>
                  <a:pt x="1004701" y="2896461"/>
                  <a:pt x="775792" y="2823866"/>
                  <a:pt x="1035423" y="2888773"/>
                </a:cubicBezTo>
                <a:cubicBezTo>
                  <a:pt x="1193001" y="2928167"/>
                  <a:pt x="1043794" y="2905856"/>
                  <a:pt x="1183341" y="2929114"/>
                </a:cubicBezTo>
                <a:cubicBezTo>
                  <a:pt x="1214605" y="2934325"/>
                  <a:pt x="1246286" y="2936891"/>
                  <a:pt x="1277470" y="2942561"/>
                </a:cubicBezTo>
                <a:cubicBezTo>
                  <a:pt x="1295653" y="2945867"/>
                  <a:pt x="1313136" y="2952384"/>
                  <a:pt x="1331259" y="2956008"/>
                </a:cubicBezTo>
                <a:cubicBezTo>
                  <a:pt x="1357995" y="2961355"/>
                  <a:pt x="1385325" y="2963540"/>
                  <a:pt x="1411941" y="2969455"/>
                </a:cubicBezTo>
                <a:cubicBezTo>
                  <a:pt x="1425778" y="2972530"/>
                  <a:pt x="1439254" y="2977318"/>
                  <a:pt x="1452282" y="2982902"/>
                </a:cubicBezTo>
                <a:cubicBezTo>
                  <a:pt x="1470707" y="2990798"/>
                  <a:pt x="1486557" y="3005205"/>
                  <a:pt x="1506070" y="3009796"/>
                </a:cubicBezTo>
                <a:cubicBezTo>
                  <a:pt x="1563459" y="3023299"/>
                  <a:pt x="1622611" y="3027726"/>
                  <a:pt x="1680882" y="3036691"/>
                </a:cubicBezTo>
                <a:lnTo>
                  <a:pt x="2138082" y="3023244"/>
                </a:lnTo>
                <a:cubicBezTo>
                  <a:pt x="2642611" y="3001774"/>
                  <a:pt x="2073304" y="3020291"/>
                  <a:pt x="2420470" y="2996349"/>
                </a:cubicBezTo>
                <a:cubicBezTo>
                  <a:pt x="2514483" y="2989865"/>
                  <a:pt x="2608729" y="2987384"/>
                  <a:pt x="2702859" y="2982902"/>
                </a:cubicBezTo>
                <a:cubicBezTo>
                  <a:pt x="2892800" y="2928633"/>
                  <a:pt x="2750320" y="2963154"/>
                  <a:pt x="3079376" y="2929114"/>
                </a:cubicBezTo>
                <a:cubicBezTo>
                  <a:pt x="3142376" y="2922597"/>
                  <a:pt x="3217858" y="2911252"/>
                  <a:pt x="3281082" y="2902220"/>
                </a:cubicBezTo>
                <a:cubicBezTo>
                  <a:pt x="3303494" y="2888773"/>
                  <a:pt x="3323754" y="2870811"/>
                  <a:pt x="3348317" y="2861879"/>
                </a:cubicBezTo>
                <a:cubicBezTo>
                  <a:pt x="3373941" y="2852561"/>
                  <a:pt x="3402202" y="2853457"/>
                  <a:pt x="3429000" y="2848432"/>
                </a:cubicBezTo>
                <a:cubicBezTo>
                  <a:pt x="3473928" y="2840008"/>
                  <a:pt x="3519264" y="2833171"/>
                  <a:pt x="3563470" y="2821538"/>
                </a:cubicBezTo>
                <a:cubicBezTo>
                  <a:pt x="3604593" y="2810716"/>
                  <a:pt x="3642549" y="2788187"/>
                  <a:pt x="3684494" y="2781196"/>
                </a:cubicBezTo>
                <a:cubicBezTo>
                  <a:pt x="3715483" y="2776031"/>
                  <a:pt x="3772413" y="2770854"/>
                  <a:pt x="3805517" y="2754302"/>
                </a:cubicBezTo>
                <a:cubicBezTo>
                  <a:pt x="3828894" y="2742613"/>
                  <a:pt x="3848730" y="2724257"/>
                  <a:pt x="3872753" y="2713961"/>
                </a:cubicBezTo>
                <a:cubicBezTo>
                  <a:pt x="3976972" y="2669296"/>
                  <a:pt x="3972628" y="2691687"/>
                  <a:pt x="4047564" y="2646726"/>
                </a:cubicBezTo>
                <a:cubicBezTo>
                  <a:pt x="4073290" y="2631290"/>
                  <a:pt x="4153424" y="2577120"/>
                  <a:pt x="4182035" y="2552596"/>
                </a:cubicBezTo>
                <a:cubicBezTo>
                  <a:pt x="4196474" y="2540220"/>
                  <a:pt x="4208064" y="2524778"/>
                  <a:pt x="4222376" y="2512255"/>
                </a:cubicBezTo>
                <a:cubicBezTo>
                  <a:pt x="4243976" y="2493355"/>
                  <a:pt x="4269316" y="2478762"/>
                  <a:pt x="4289611" y="2458467"/>
                </a:cubicBezTo>
                <a:cubicBezTo>
                  <a:pt x="4301039" y="2447039"/>
                  <a:pt x="4305078" y="2429554"/>
                  <a:pt x="4316506" y="2418126"/>
                </a:cubicBezTo>
                <a:cubicBezTo>
                  <a:pt x="4327934" y="2406698"/>
                  <a:pt x="4344768" y="2401969"/>
                  <a:pt x="4356847" y="2391232"/>
                </a:cubicBezTo>
                <a:cubicBezTo>
                  <a:pt x="4431480" y="2324891"/>
                  <a:pt x="4484157" y="2257344"/>
                  <a:pt x="4545106" y="2176079"/>
                </a:cubicBezTo>
                <a:cubicBezTo>
                  <a:pt x="4564500" y="2150221"/>
                  <a:pt x="4588673" y="2126060"/>
                  <a:pt x="4598894" y="2095396"/>
                </a:cubicBezTo>
                <a:cubicBezTo>
                  <a:pt x="4617452" y="2039723"/>
                  <a:pt x="4604478" y="2066849"/>
                  <a:pt x="4639235" y="2014714"/>
                </a:cubicBezTo>
                <a:cubicBezTo>
                  <a:pt x="4643717" y="1996785"/>
                  <a:pt x="4647819" y="1978756"/>
                  <a:pt x="4652682" y="1960926"/>
                </a:cubicBezTo>
                <a:cubicBezTo>
                  <a:pt x="4661268" y="1929444"/>
                  <a:pt x="4674487" y="1899029"/>
                  <a:pt x="4679576" y="1866796"/>
                </a:cubicBezTo>
                <a:cubicBezTo>
                  <a:pt x="4687994" y="1813482"/>
                  <a:pt x="4688541" y="1759220"/>
                  <a:pt x="4693023" y="1705432"/>
                </a:cubicBezTo>
                <a:cubicBezTo>
                  <a:pt x="4661472" y="1305787"/>
                  <a:pt x="4691590" y="1328143"/>
                  <a:pt x="4625788" y="1086867"/>
                </a:cubicBezTo>
                <a:cubicBezTo>
                  <a:pt x="4622058" y="1073192"/>
                  <a:pt x="4619225" y="1058917"/>
                  <a:pt x="4612341" y="1046526"/>
                </a:cubicBezTo>
                <a:cubicBezTo>
                  <a:pt x="4596644" y="1018271"/>
                  <a:pt x="4576482" y="992738"/>
                  <a:pt x="4558553" y="965844"/>
                </a:cubicBezTo>
                <a:cubicBezTo>
                  <a:pt x="4496499" y="872762"/>
                  <a:pt x="4553546" y="955803"/>
                  <a:pt x="4424082" y="791032"/>
                </a:cubicBezTo>
                <a:cubicBezTo>
                  <a:pt x="4410236" y="773409"/>
                  <a:pt x="4399588" y="753092"/>
                  <a:pt x="4383741" y="737244"/>
                </a:cubicBezTo>
                <a:cubicBezTo>
                  <a:pt x="4374776" y="728279"/>
                  <a:pt x="4364454" y="720492"/>
                  <a:pt x="4356847" y="710349"/>
                </a:cubicBezTo>
                <a:cubicBezTo>
                  <a:pt x="4337454" y="684491"/>
                  <a:pt x="4325915" y="652522"/>
                  <a:pt x="4303059" y="629667"/>
                </a:cubicBezTo>
                <a:cubicBezTo>
                  <a:pt x="4163994" y="490604"/>
                  <a:pt x="4300764" y="621033"/>
                  <a:pt x="4182035" y="522091"/>
                </a:cubicBezTo>
                <a:cubicBezTo>
                  <a:pt x="4172295" y="513975"/>
                  <a:pt x="4164767" y="503447"/>
                  <a:pt x="4155141" y="495196"/>
                </a:cubicBezTo>
                <a:cubicBezTo>
                  <a:pt x="4133350" y="476518"/>
                  <a:pt x="4109697" y="460086"/>
                  <a:pt x="4087906" y="441408"/>
                </a:cubicBezTo>
                <a:cubicBezTo>
                  <a:pt x="4078280" y="433157"/>
                  <a:pt x="4070911" y="422434"/>
                  <a:pt x="4061011" y="414514"/>
                </a:cubicBezTo>
                <a:cubicBezTo>
                  <a:pt x="4048391" y="404418"/>
                  <a:pt x="4033599" y="397317"/>
                  <a:pt x="4020670" y="387620"/>
                </a:cubicBezTo>
                <a:cubicBezTo>
                  <a:pt x="3979283" y="356580"/>
                  <a:pt x="3955654" y="331258"/>
                  <a:pt x="3913094" y="306938"/>
                </a:cubicBezTo>
                <a:cubicBezTo>
                  <a:pt x="3895690" y="296993"/>
                  <a:pt x="3876710" y="289989"/>
                  <a:pt x="3859306" y="280044"/>
                </a:cubicBezTo>
                <a:cubicBezTo>
                  <a:pt x="3812077" y="253056"/>
                  <a:pt x="3808793" y="238170"/>
                  <a:pt x="3751729" y="212808"/>
                </a:cubicBezTo>
                <a:cubicBezTo>
                  <a:pt x="3734841" y="205302"/>
                  <a:pt x="3715870" y="203843"/>
                  <a:pt x="3697941" y="199361"/>
                </a:cubicBezTo>
                <a:cubicBezTo>
                  <a:pt x="3661552" y="175101"/>
                  <a:pt x="3646465" y="162635"/>
                  <a:pt x="3603811" y="145573"/>
                </a:cubicBezTo>
                <a:cubicBezTo>
                  <a:pt x="3507648" y="107108"/>
                  <a:pt x="3545927" y="127740"/>
                  <a:pt x="3455894" y="105232"/>
                </a:cubicBezTo>
                <a:cubicBezTo>
                  <a:pt x="3442143" y="101794"/>
                  <a:pt x="3429304" y="95223"/>
                  <a:pt x="3415553" y="91785"/>
                </a:cubicBezTo>
                <a:cubicBezTo>
                  <a:pt x="3304636" y="64056"/>
                  <a:pt x="3391157" y="92499"/>
                  <a:pt x="3294529" y="64891"/>
                </a:cubicBezTo>
                <a:cubicBezTo>
                  <a:pt x="3280900" y="60997"/>
                  <a:pt x="3268198" y="53599"/>
                  <a:pt x="3254188" y="51444"/>
                </a:cubicBezTo>
                <a:cubicBezTo>
                  <a:pt x="3209665" y="44594"/>
                  <a:pt x="3164541" y="42479"/>
                  <a:pt x="3119717" y="37996"/>
                </a:cubicBezTo>
                <a:cubicBezTo>
                  <a:pt x="3101788" y="33514"/>
                  <a:pt x="3084159" y="27587"/>
                  <a:pt x="3065929" y="24549"/>
                </a:cubicBezTo>
                <a:cubicBezTo>
                  <a:pt x="2740133" y="-29750"/>
                  <a:pt x="2134875" y="22700"/>
                  <a:pt x="2003611" y="24549"/>
                </a:cubicBezTo>
                <a:lnTo>
                  <a:pt x="1532964" y="78338"/>
                </a:lnTo>
                <a:cubicBezTo>
                  <a:pt x="1272334" y="106065"/>
                  <a:pt x="1461259" y="76842"/>
                  <a:pt x="1290917" y="105232"/>
                </a:cubicBezTo>
                <a:cubicBezTo>
                  <a:pt x="1213598" y="131005"/>
                  <a:pt x="1280059" y="111524"/>
                  <a:pt x="1156447" y="132126"/>
                </a:cubicBezTo>
                <a:cubicBezTo>
                  <a:pt x="1133902" y="135883"/>
                  <a:pt x="1111698" y="141484"/>
                  <a:pt x="1089211" y="145573"/>
                </a:cubicBezTo>
                <a:cubicBezTo>
                  <a:pt x="1062386" y="150450"/>
                  <a:pt x="1035423" y="154538"/>
                  <a:pt x="1008529" y="159020"/>
                </a:cubicBezTo>
                <a:cubicBezTo>
                  <a:pt x="983108" y="169915"/>
                  <a:pt x="912846" y="203111"/>
                  <a:pt x="874059" y="212808"/>
                </a:cubicBezTo>
                <a:cubicBezTo>
                  <a:pt x="851886" y="218351"/>
                  <a:pt x="829235" y="221773"/>
                  <a:pt x="806823" y="226255"/>
                </a:cubicBezTo>
                <a:cubicBezTo>
                  <a:pt x="779929" y="244185"/>
                  <a:pt x="756805" y="269823"/>
                  <a:pt x="726141" y="280044"/>
                </a:cubicBezTo>
                <a:cubicBezTo>
                  <a:pt x="699247" y="289009"/>
                  <a:pt x="669768" y="292353"/>
                  <a:pt x="645459" y="306938"/>
                </a:cubicBezTo>
                <a:cubicBezTo>
                  <a:pt x="491390" y="399379"/>
                  <a:pt x="562246" y="377368"/>
                  <a:pt x="443753" y="401067"/>
                </a:cubicBezTo>
                <a:cubicBezTo>
                  <a:pt x="416859" y="414514"/>
                  <a:pt x="390547" y="429196"/>
                  <a:pt x="363070" y="441408"/>
                </a:cubicBezTo>
                <a:cubicBezTo>
                  <a:pt x="350117" y="447165"/>
                  <a:pt x="335407" y="448516"/>
                  <a:pt x="322729" y="454855"/>
                </a:cubicBezTo>
                <a:cubicBezTo>
                  <a:pt x="195699" y="518370"/>
                  <a:pt x="306126" y="478317"/>
                  <a:pt x="215153" y="508644"/>
                </a:cubicBezTo>
                <a:cubicBezTo>
                  <a:pt x="206188" y="522091"/>
                  <a:pt x="195487" y="534530"/>
                  <a:pt x="188259" y="548985"/>
                </a:cubicBezTo>
                <a:cubicBezTo>
                  <a:pt x="181920" y="561663"/>
                  <a:pt x="184834" y="579303"/>
                  <a:pt x="174811" y="589326"/>
                </a:cubicBezTo>
                <a:cubicBezTo>
                  <a:pt x="151955" y="612181"/>
                  <a:pt x="121023" y="625185"/>
                  <a:pt x="94129" y="643114"/>
                </a:cubicBezTo>
                <a:lnTo>
                  <a:pt x="53788" y="670008"/>
                </a:lnTo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1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1860FB6E-D449-4C3A-8B84-A358394C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90" y="1428226"/>
            <a:ext cx="2630175" cy="1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hlinkClick r:id="rId6" action="ppaction://hlinksldjump"/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05DF87-4693-43F7-970F-400C9B9A7DE1}"/>
              </a:ext>
            </a:extLst>
          </p:cNvPr>
          <p:cNvSpPr/>
          <p:nvPr/>
        </p:nvSpPr>
        <p:spPr>
          <a:xfrm rot="211547">
            <a:off x="2846393" y="4565335"/>
            <a:ext cx="3506216" cy="549231"/>
          </a:xfrm>
          <a:custGeom>
            <a:avLst/>
            <a:gdLst>
              <a:gd name="connsiteX0" fmla="*/ 0 w 1651246"/>
              <a:gd name="connsiteY0" fmla="*/ 186431 h 186431"/>
              <a:gd name="connsiteX1" fmla="*/ 71021 w 1651246"/>
              <a:gd name="connsiteY1" fmla="*/ 0 h 186431"/>
              <a:gd name="connsiteX2" fmla="*/ 923277 w 1651246"/>
              <a:gd name="connsiteY2" fmla="*/ 0 h 186431"/>
              <a:gd name="connsiteX3" fmla="*/ 1278384 w 1651246"/>
              <a:gd name="connsiteY3" fmla="*/ 0 h 186431"/>
              <a:gd name="connsiteX4" fmla="*/ 1402672 w 1651246"/>
              <a:gd name="connsiteY4" fmla="*/ 26633 h 186431"/>
              <a:gd name="connsiteX5" fmla="*/ 1651246 w 1651246"/>
              <a:gd name="connsiteY5" fmla="*/ 106532 h 186431"/>
              <a:gd name="connsiteX6" fmla="*/ 0 w 1651246"/>
              <a:gd name="connsiteY6" fmla="*/ 186431 h 186431"/>
              <a:gd name="connsiteX0" fmla="*/ 0 w 1520540"/>
              <a:gd name="connsiteY0" fmla="*/ 186431 h 186431"/>
              <a:gd name="connsiteX1" fmla="*/ 71021 w 1520540"/>
              <a:gd name="connsiteY1" fmla="*/ 0 h 186431"/>
              <a:gd name="connsiteX2" fmla="*/ 923277 w 1520540"/>
              <a:gd name="connsiteY2" fmla="*/ 0 h 186431"/>
              <a:gd name="connsiteX3" fmla="*/ 1278384 w 1520540"/>
              <a:gd name="connsiteY3" fmla="*/ 0 h 186431"/>
              <a:gd name="connsiteX4" fmla="*/ 1402672 w 1520540"/>
              <a:gd name="connsiteY4" fmla="*/ 26633 h 186431"/>
              <a:gd name="connsiteX5" fmla="*/ 1520540 w 1520540"/>
              <a:gd name="connsiteY5" fmla="*/ 161142 h 186431"/>
              <a:gd name="connsiteX6" fmla="*/ 0 w 1520540"/>
              <a:gd name="connsiteY6" fmla="*/ 186431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40" h="186431">
                <a:moveTo>
                  <a:pt x="0" y="186431"/>
                </a:moveTo>
                <a:lnTo>
                  <a:pt x="71021" y="0"/>
                </a:lnTo>
                <a:lnTo>
                  <a:pt x="923277" y="0"/>
                </a:lnTo>
                <a:lnTo>
                  <a:pt x="1278384" y="0"/>
                </a:lnTo>
                <a:lnTo>
                  <a:pt x="1402672" y="26633"/>
                </a:lnTo>
                <a:lnTo>
                  <a:pt x="1520540" y="161142"/>
                </a:lnTo>
                <a:lnTo>
                  <a:pt x="0" y="18643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6" action="ppaction://hlinksldjump"/>
            <a:extLst>
              <a:ext uri="{FF2B5EF4-FFF2-40B4-BE49-F238E27FC236}">
                <a16:creationId xmlns:a16="http://schemas.microsoft.com/office/drawing/2014/main" id="{52C5B763-9791-4C9E-9AFC-E4EA89DD1311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E409F1-07FF-4212-9716-6DCB0A6BD028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67DB7-096B-4D83-92C4-96A98D450766}"/>
              </a:ext>
            </a:extLst>
          </p:cNvPr>
          <p:cNvCxnSpPr/>
          <p:nvPr/>
        </p:nvCxnSpPr>
        <p:spPr>
          <a:xfrm>
            <a:off x="2974019" y="47229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usic note">
            <a:hlinkClick r:id="rId7" action="ppaction://hlinksldjump"/>
            <a:extLst>
              <a:ext uri="{FF2B5EF4-FFF2-40B4-BE49-F238E27FC236}">
                <a16:creationId xmlns:a16="http://schemas.microsoft.com/office/drawing/2014/main" id="{0DC36F67-AE5D-4547-9301-C3DEC82346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29100" b="-52714"/>
          <a:stretch/>
        </p:blipFill>
        <p:spPr>
          <a:xfrm rot="327994">
            <a:off x="3931517" y="2637698"/>
            <a:ext cx="914400" cy="1469225"/>
          </a:xfrm>
          <a:prstGeom prst="rect">
            <a:avLst/>
          </a:prstGeom>
        </p:spPr>
      </p:pic>
      <p:pic>
        <p:nvPicPr>
          <p:cNvPr id="11" name="Graphic 10" descr="Play">
            <a:hlinkClick r:id="rId10" action="ppaction://hlinksldjump"/>
            <a:extLst>
              <a:ext uri="{FF2B5EF4-FFF2-40B4-BE49-F238E27FC236}">
                <a16:creationId xmlns:a16="http://schemas.microsoft.com/office/drawing/2014/main" id="{2C6BF73E-AB44-4DE6-A879-FEAD6DFCA3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-391293" t="4160" r="-379863"/>
          <a:stretch/>
        </p:blipFill>
        <p:spPr>
          <a:xfrm rot="197264">
            <a:off x="2887944" y="4637689"/>
            <a:ext cx="4551452" cy="500743"/>
          </a:xfrm>
          <a:prstGeom prst="rect">
            <a:avLst/>
          </a:prstGeom>
        </p:spPr>
      </p:pic>
      <p:pic>
        <p:nvPicPr>
          <p:cNvPr id="12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6DCDDB14-337A-4125-8E82-68B15F825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41" t="-20077" r="-85846" b="-27544"/>
          <a:stretch/>
        </p:blipFill>
        <p:spPr bwMode="auto">
          <a:xfrm rot="331456">
            <a:off x="4238655" y="1597786"/>
            <a:ext cx="764345" cy="6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Cliparts Quarter Rest, Download Free Clip Art, Free Clip Art ...">
            <a:hlinkClick r:id="rId7" action="ppaction://hlinksldjump"/>
            <a:extLst>
              <a:ext uri="{FF2B5EF4-FFF2-40B4-BE49-F238E27FC236}">
                <a16:creationId xmlns:a16="http://schemas.microsoft.com/office/drawing/2014/main" id="{086460FD-9070-44E6-A474-AE01FFBD3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19" b="-54100"/>
          <a:stretch/>
        </p:blipFill>
        <p:spPr bwMode="auto">
          <a:xfrm>
            <a:off x="5591377" y="2708203"/>
            <a:ext cx="891527" cy="15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gs with Half Notes - Beth's Notes">
            <a:hlinkClick r:id="rId7" action="ppaction://hlinksldjump"/>
            <a:extLst>
              <a:ext uri="{FF2B5EF4-FFF2-40B4-BE49-F238E27FC236}">
                <a16:creationId xmlns:a16="http://schemas.microsoft.com/office/drawing/2014/main" id="{348F775D-220C-43E5-B307-A99532AE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10" b="-27382"/>
          <a:stretch/>
        </p:blipFill>
        <p:spPr bwMode="auto">
          <a:xfrm>
            <a:off x="5432845" y="1570442"/>
            <a:ext cx="755231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82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8CDFF605-6BA6-4BCA-9678-4F13AD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4257856"/>
            <a:ext cx="8540409" cy="24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Process 15">
            <a:hlinkClick r:id="rId2" action="ppaction://hlinksldjump"/>
            <a:extLst>
              <a:ext uri="{FF2B5EF4-FFF2-40B4-BE49-F238E27FC236}">
                <a16:creationId xmlns:a16="http://schemas.microsoft.com/office/drawing/2014/main" id="{A0D90C80-CA2A-43E9-B17D-0506E1FB7292}"/>
              </a:ext>
            </a:extLst>
          </p:cNvPr>
          <p:cNvSpPr/>
          <p:nvPr/>
        </p:nvSpPr>
        <p:spPr>
          <a:xfrm>
            <a:off x="-6361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9"/>
          <a:stretch/>
        </p:blipFill>
        <p:spPr bwMode="auto">
          <a:xfrm>
            <a:off x="2076730" y="1015875"/>
            <a:ext cx="8540409" cy="36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48ABA3-01A8-4F73-A2A9-657419A261B7}"/>
              </a:ext>
            </a:extLst>
          </p:cNvPr>
          <p:cNvSpPr/>
          <p:nvPr/>
        </p:nvSpPr>
        <p:spPr>
          <a:xfrm>
            <a:off x="7019365" y="526780"/>
            <a:ext cx="4693023" cy="3036691"/>
          </a:xfrm>
          <a:custGeom>
            <a:avLst/>
            <a:gdLst>
              <a:gd name="connsiteX0" fmla="*/ 0 w 4693023"/>
              <a:gd name="connsiteY0" fmla="*/ 710349 h 3036691"/>
              <a:gd name="connsiteX1" fmla="*/ 13447 w 4693023"/>
              <a:gd name="connsiteY1" fmla="*/ 817926 h 3036691"/>
              <a:gd name="connsiteX2" fmla="*/ 26894 w 4693023"/>
              <a:gd name="connsiteY2" fmla="*/ 898608 h 3036691"/>
              <a:gd name="connsiteX3" fmla="*/ 40341 w 4693023"/>
              <a:gd name="connsiteY3" fmla="*/ 1463385 h 3036691"/>
              <a:gd name="connsiteX4" fmla="*/ 67235 w 4693023"/>
              <a:gd name="connsiteY4" fmla="*/ 1544067 h 3036691"/>
              <a:gd name="connsiteX5" fmla="*/ 107576 w 4693023"/>
              <a:gd name="connsiteY5" fmla="*/ 1718879 h 3036691"/>
              <a:gd name="connsiteX6" fmla="*/ 134470 w 4693023"/>
              <a:gd name="connsiteY6" fmla="*/ 1893691 h 3036691"/>
              <a:gd name="connsiteX7" fmla="*/ 147917 w 4693023"/>
              <a:gd name="connsiteY7" fmla="*/ 2108844 h 3036691"/>
              <a:gd name="connsiteX8" fmla="*/ 161364 w 4693023"/>
              <a:gd name="connsiteY8" fmla="*/ 2149185 h 3036691"/>
              <a:gd name="connsiteX9" fmla="*/ 174811 w 4693023"/>
              <a:gd name="connsiteY9" fmla="*/ 2377785 h 3036691"/>
              <a:gd name="connsiteX10" fmla="*/ 188259 w 4693023"/>
              <a:gd name="connsiteY10" fmla="*/ 2458467 h 3036691"/>
              <a:gd name="connsiteX11" fmla="*/ 215153 w 4693023"/>
              <a:gd name="connsiteY11" fmla="*/ 2498808 h 3036691"/>
              <a:gd name="connsiteX12" fmla="*/ 228600 w 4693023"/>
              <a:gd name="connsiteY12" fmla="*/ 2539149 h 3036691"/>
              <a:gd name="connsiteX13" fmla="*/ 242047 w 4693023"/>
              <a:gd name="connsiteY13" fmla="*/ 2673620 h 3036691"/>
              <a:gd name="connsiteX14" fmla="*/ 268941 w 4693023"/>
              <a:gd name="connsiteY14" fmla="*/ 2713961 h 3036691"/>
              <a:gd name="connsiteX15" fmla="*/ 376517 w 4693023"/>
              <a:gd name="connsiteY15" fmla="*/ 2740855 h 3036691"/>
              <a:gd name="connsiteX16" fmla="*/ 510988 w 4693023"/>
              <a:gd name="connsiteY16" fmla="*/ 2781196 h 3036691"/>
              <a:gd name="connsiteX17" fmla="*/ 551329 w 4693023"/>
              <a:gd name="connsiteY17" fmla="*/ 2794644 h 3036691"/>
              <a:gd name="connsiteX18" fmla="*/ 820270 w 4693023"/>
              <a:gd name="connsiteY18" fmla="*/ 2834985 h 3036691"/>
              <a:gd name="connsiteX19" fmla="*/ 1035423 w 4693023"/>
              <a:gd name="connsiteY19" fmla="*/ 2888773 h 3036691"/>
              <a:gd name="connsiteX20" fmla="*/ 1183341 w 4693023"/>
              <a:gd name="connsiteY20" fmla="*/ 2929114 h 3036691"/>
              <a:gd name="connsiteX21" fmla="*/ 1277470 w 4693023"/>
              <a:gd name="connsiteY21" fmla="*/ 2942561 h 3036691"/>
              <a:gd name="connsiteX22" fmla="*/ 1331259 w 4693023"/>
              <a:gd name="connsiteY22" fmla="*/ 2956008 h 3036691"/>
              <a:gd name="connsiteX23" fmla="*/ 1411941 w 4693023"/>
              <a:gd name="connsiteY23" fmla="*/ 2969455 h 3036691"/>
              <a:gd name="connsiteX24" fmla="*/ 1452282 w 4693023"/>
              <a:gd name="connsiteY24" fmla="*/ 2982902 h 3036691"/>
              <a:gd name="connsiteX25" fmla="*/ 1506070 w 4693023"/>
              <a:gd name="connsiteY25" fmla="*/ 3009796 h 3036691"/>
              <a:gd name="connsiteX26" fmla="*/ 1680882 w 4693023"/>
              <a:gd name="connsiteY26" fmla="*/ 3036691 h 3036691"/>
              <a:gd name="connsiteX27" fmla="*/ 2138082 w 4693023"/>
              <a:gd name="connsiteY27" fmla="*/ 3023244 h 3036691"/>
              <a:gd name="connsiteX28" fmla="*/ 2420470 w 4693023"/>
              <a:gd name="connsiteY28" fmla="*/ 2996349 h 3036691"/>
              <a:gd name="connsiteX29" fmla="*/ 2702859 w 4693023"/>
              <a:gd name="connsiteY29" fmla="*/ 2982902 h 3036691"/>
              <a:gd name="connsiteX30" fmla="*/ 3079376 w 4693023"/>
              <a:gd name="connsiteY30" fmla="*/ 2929114 h 3036691"/>
              <a:gd name="connsiteX31" fmla="*/ 3281082 w 4693023"/>
              <a:gd name="connsiteY31" fmla="*/ 2902220 h 3036691"/>
              <a:gd name="connsiteX32" fmla="*/ 3348317 w 4693023"/>
              <a:gd name="connsiteY32" fmla="*/ 2861879 h 3036691"/>
              <a:gd name="connsiteX33" fmla="*/ 3429000 w 4693023"/>
              <a:gd name="connsiteY33" fmla="*/ 2848432 h 3036691"/>
              <a:gd name="connsiteX34" fmla="*/ 3563470 w 4693023"/>
              <a:gd name="connsiteY34" fmla="*/ 2821538 h 3036691"/>
              <a:gd name="connsiteX35" fmla="*/ 3684494 w 4693023"/>
              <a:gd name="connsiteY35" fmla="*/ 2781196 h 3036691"/>
              <a:gd name="connsiteX36" fmla="*/ 3805517 w 4693023"/>
              <a:gd name="connsiteY36" fmla="*/ 2754302 h 3036691"/>
              <a:gd name="connsiteX37" fmla="*/ 3872753 w 4693023"/>
              <a:gd name="connsiteY37" fmla="*/ 2713961 h 3036691"/>
              <a:gd name="connsiteX38" fmla="*/ 4047564 w 4693023"/>
              <a:gd name="connsiteY38" fmla="*/ 2646726 h 3036691"/>
              <a:gd name="connsiteX39" fmla="*/ 4182035 w 4693023"/>
              <a:gd name="connsiteY39" fmla="*/ 2552596 h 3036691"/>
              <a:gd name="connsiteX40" fmla="*/ 4222376 w 4693023"/>
              <a:gd name="connsiteY40" fmla="*/ 2512255 h 3036691"/>
              <a:gd name="connsiteX41" fmla="*/ 4289611 w 4693023"/>
              <a:gd name="connsiteY41" fmla="*/ 2458467 h 3036691"/>
              <a:gd name="connsiteX42" fmla="*/ 4316506 w 4693023"/>
              <a:gd name="connsiteY42" fmla="*/ 2418126 h 3036691"/>
              <a:gd name="connsiteX43" fmla="*/ 4356847 w 4693023"/>
              <a:gd name="connsiteY43" fmla="*/ 2391232 h 3036691"/>
              <a:gd name="connsiteX44" fmla="*/ 4545106 w 4693023"/>
              <a:gd name="connsiteY44" fmla="*/ 2176079 h 3036691"/>
              <a:gd name="connsiteX45" fmla="*/ 4598894 w 4693023"/>
              <a:gd name="connsiteY45" fmla="*/ 2095396 h 3036691"/>
              <a:gd name="connsiteX46" fmla="*/ 4639235 w 4693023"/>
              <a:gd name="connsiteY46" fmla="*/ 2014714 h 3036691"/>
              <a:gd name="connsiteX47" fmla="*/ 4652682 w 4693023"/>
              <a:gd name="connsiteY47" fmla="*/ 1960926 h 3036691"/>
              <a:gd name="connsiteX48" fmla="*/ 4679576 w 4693023"/>
              <a:gd name="connsiteY48" fmla="*/ 1866796 h 3036691"/>
              <a:gd name="connsiteX49" fmla="*/ 4693023 w 4693023"/>
              <a:gd name="connsiteY49" fmla="*/ 1705432 h 3036691"/>
              <a:gd name="connsiteX50" fmla="*/ 4625788 w 4693023"/>
              <a:gd name="connsiteY50" fmla="*/ 1086867 h 3036691"/>
              <a:gd name="connsiteX51" fmla="*/ 4612341 w 4693023"/>
              <a:gd name="connsiteY51" fmla="*/ 1046526 h 3036691"/>
              <a:gd name="connsiteX52" fmla="*/ 4558553 w 4693023"/>
              <a:gd name="connsiteY52" fmla="*/ 965844 h 3036691"/>
              <a:gd name="connsiteX53" fmla="*/ 4424082 w 4693023"/>
              <a:gd name="connsiteY53" fmla="*/ 791032 h 3036691"/>
              <a:gd name="connsiteX54" fmla="*/ 4383741 w 4693023"/>
              <a:gd name="connsiteY54" fmla="*/ 737244 h 3036691"/>
              <a:gd name="connsiteX55" fmla="*/ 4356847 w 4693023"/>
              <a:gd name="connsiteY55" fmla="*/ 710349 h 3036691"/>
              <a:gd name="connsiteX56" fmla="*/ 4303059 w 4693023"/>
              <a:gd name="connsiteY56" fmla="*/ 629667 h 3036691"/>
              <a:gd name="connsiteX57" fmla="*/ 4182035 w 4693023"/>
              <a:gd name="connsiteY57" fmla="*/ 522091 h 3036691"/>
              <a:gd name="connsiteX58" fmla="*/ 4155141 w 4693023"/>
              <a:gd name="connsiteY58" fmla="*/ 495196 h 3036691"/>
              <a:gd name="connsiteX59" fmla="*/ 4087906 w 4693023"/>
              <a:gd name="connsiteY59" fmla="*/ 441408 h 3036691"/>
              <a:gd name="connsiteX60" fmla="*/ 4061011 w 4693023"/>
              <a:gd name="connsiteY60" fmla="*/ 414514 h 3036691"/>
              <a:gd name="connsiteX61" fmla="*/ 4020670 w 4693023"/>
              <a:gd name="connsiteY61" fmla="*/ 387620 h 3036691"/>
              <a:gd name="connsiteX62" fmla="*/ 3913094 w 4693023"/>
              <a:gd name="connsiteY62" fmla="*/ 306938 h 3036691"/>
              <a:gd name="connsiteX63" fmla="*/ 3859306 w 4693023"/>
              <a:gd name="connsiteY63" fmla="*/ 280044 h 3036691"/>
              <a:gd name="connsiteX64" fmla="*/ 3751729 w 4693023"/>
              <a:gd name="connsiteY64" fmla="*/ 212808 h 3036691"/>
              <a:gd name="connsiteX65" fmla="*/ 3697941 w 4693023"/>
              <a:gd name="connsiteY65" fmla="*/ 199361 h 3036691"/>
              <a:gd name="connsiteX66" fmla="*/ 3603811 w 4693023"/>
              <a:gd name="connsiteY66" fmla="*/ 145573 h 3036691"/>
              <a:gd name="connsiteX67" fmla="*/ 3455894 w 4693023"/>
              <a:gd name="connsiteY67" fmla="*/ 105232 h 3036691"/>
              <a:gd name="connsiteX68" fmla="*/ 3415553 w 4693023"/>
              <a:gd name="connsiteY68" fmla="*/ 91785 h 3036691"/>
              <a:gd name="connsiteX69" fmla="*/ 3294529 w 4693023"/>
              <a:gd name="connsiteY69" fmla="*/ 64891 h 3036691"/>
              <a:gd name="connsiteX70" fmla="*/ 3254188 w 4693023"/>
              <a:gd name="connsiteY70" fmla="*/ 51444 h 3036691"/>
              <a:gd name="connsiteX71" fmla="*/ 3119717 w 4693023"/>
              <a:gd name="connsiteY71" fmla="*/ 37996 h 3036691"/>
              <a:gd name="connsiteX72" fmla="*/ 3065929 w 4693023"/>
              <a:gd name="connsiteY72" fmla="*/ 24549 h 3036691"/>
              <a:gd name="connsiteX73" fmla="*/ 2003611 w 4693023"/>
              <a:gd name="connsiteY73" fmla="*/ 24549 h 3036691"/>
              <a:gd name="connsiteX74" fmla="*/ 1532964 w 4693023"/>
              <a:gd name="connsiteY74" fmla="*/ 78338 h 3036691"/>
              <a:gd name="connsiteX75" fmla="*/ 1290917 w 4693023"/>
              <a:gd name="connsiteY75" fmla="*/ 105232 h 3036691"/>
              <a:gd name="connsiteX76" fmla="*/ 1156447 w 4693023"/>
              <a:gd name="connsiteY76" fmla="*/ 132126 h 3036691"/>
              <a:gd name="connsiteX77" fmla="*/ 1089211 w 4693023"/>
              <a:gd name="connsiteY77" fmla="*/ 145573 h 3036691"/>
              <a:gd name="connsiteX78" fmla="*/ 1008529 w 4693023"/>
              <a:gd name="connsiteY78" fmla="*/ 159020 h 3036691"/>
              <a:gd name="connsiteX79" fmla="*/ 874059 w 4693023"/>
              <a:gd name="connsiteY79" fmla="*/ 212808 h 3036691"/>
              <a:gd name="connsiteX80" fmla="*/ 806823 w 4693023"/>
              <a:gd name="connsiteY80" fmla="*/ 226255 h 3036691"/>
              <a:gd name="connsiteX81" fmla="*/ 726141 w 4693023"/>
              <a:gd name="connsiteY81" fmla="*/ 280044 h 3036691"/>
              <a:gd name="connsiteX82" fmla="*/ 645459 w 4693023"/>
              <a:gd name="connsiteY82" fmla="*/ 306938 h 3036691"/>
              <a:gd name="connsiteX83" fmla="*/ 443753 w 4693023"/>
              <a:gd name="connsiteY83" fmla="*/ 401067 h 3036691"/>
              <a:gd name="connsiteX84" fmla="*/ 363070 w 4693023"/>
              <a:gd name="connsiteY84" fmla="*/ 441408 h 3036691"/>
              <a:gd name="connsiteX85" fmla="*/ 322729 w 4693023"/>
              <a:gd name="connsiteY85" fmla="*/ 454855 h 3036691"/>
              <a:gd name="connsiteX86" fmla="*/ 215153 w 4693023"/>
              <a:gd name="connsiteY86" fmla="*/ 508644 h 3036691"/>
              <a:gd name="connsiteX87" fmla="*/ 188259 w 4693023"/>
              <a:gd name="connsiteY87" fmla="*/ 548985 h 3036691"/>
              <a:gd name="connsiteX88" fmla="*/ 174811 w 4693023"/>
              <a:gd name="connsiteY88" fmla="*/ 589326 h 3036691"/>
              <a:gd name="connsiteX89" fmla="*/ 94129 w 4693023"/>
              <a:gd name="connsiteY89" fmla="*/ 643114 h 3036691"/>
              <a:gd name="connsiteX90" fmla="*/ 53788 w 4693023"/>
              <a:gd name="connsiteY90" fmla="*/ 670008 h 303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93023" h="3036691">
                <a:moveTo>
                  <a:pt x="0" y="710349"/>
                </a:moveTo>
                <a:cubicBezTo>
                  <a:pt x="4482" y="746208"/>
                  <a:pt x="8336" y="782151"/>
                  <a:pt x="13447" y="817926"/>
                </a:cubicBezTo>
                <a:cubicBezTo>
                  <a:pt x="17303" y="844917"/>
                  <a:pt x="25759" y="871367"/>
                  <a:pt x="26894" y="898608"/>
                </a:cubicBezTo>
                <a:cubicBezTo>
                  <a:pt x="34734" y="1086757"/>
                  <a:pt x="28594" y="1275439"/>
                  <a:pt x="40341" y="1463385"/>
                </a:cubicBezTo>
                <a:cubicBezTo>
                  <a:pt x="42109" y="1491679"/>
                  <a:pt x="58270" y="1517173"/>
                  <a:pt x="67235" y="1544067"/>
                </a:cubicBezTo>
                <a:cubicBezTo>
                  <a:pt x="88565" y="1608056"/>
                  <a:pt x="99098" y="1634095"/>
                  <a:pt x="107576" y="1718879"/>
                </a:cubicBezTo>
                <a:cubicBezTo>
                  <a:pt x="122433" y="1867453"/>
                  <a:pt x="106778" y="1810614"/>
                  <a:pt x="134470" y="1893691"/>
                </a:cubicBezTo>
                <a:cubicBezTo>
                  <a:pt x="138952" y="1965409"/>
                  <a:pt x="140395" y="2037381"/>
                  <a:pt x="147917" y="2108844"/>
                </a:cubicBezTo>
                <a:cubicBezTo>
                  <a:pt x="149401" y="2122941"/>
                  <a:pt x="159954" y="2135081"/>
                  <a:pt x="161364" y="2149185"/>
                </a:cubicBezTo>
                <a:cubicBezTo>
                  <a:pt x="168959" y="2225138"/>
                  <a:pt x="168198" y="2301740"/>
                  <a:pt x="174811" y="2377785"/>
                </a:cubicBezTo>
                <a:cubicBezTo>
                  <a:pt x="177173" y="2404948"/>
                  <a:pt x="179637" y="2432601"/>
                  <a:pt x="188259" y="2458467"/>
                </a:cubicBezTo>
                <a:cubicBezTo>
                  <a:pt x="193370" y="2473799"/>
                  <a:pt x="207925" y="2484353"/>
                  <a:pt x="215153" y="2498808"/>
                </a:cubicBezTo>
                <a:cubicBezTo>
                  <a:pt x="221492" y="2511486"/>
                  <a:pt x="224118" y="2525702"/>
                  <a:pt x="228600" y="2539149"/>
                </a:cubicBezTo>
                <a:cubicBezTo>
                  <a:pt x="233082" y="2583973"/>
                  <a:pt x="231918" y="2629726"/>
                  <a:pt x="242047" y="2673620"/>
                </a:cubicBezTo>
                <a:cubicBezTo>
                  <a:pt x="245681" y="2689367"/>
                  <a:pt x="254486" y="2706733"/>
                  <a:pt x="268941" y="2713961"/>
                </a:cubicBezTo>
                <a:cubicBezTo>
                  <a:pt x="302001" y="2730491"/>
                  <a:pt x="341451" y="2729167"/>
                  <a:pt x="376517" y="2740855"/>
                </a:cubicBezTo>
                <a:cubicBezTo>
                  <a:pt x="568311" y="2804786"/>
                  <a:pt x="368692" y="2740539"/>
                  <a:pt x="510988" y="2781196"/>
                </a:cubicBezTo>
                <a:cubicBezTo>
                  <a:pt x="524617" y="2785090"/>
                  <a:pt x="537383" y="2792108"/>
                  <a:pt x="551329" y="2794644"/>
                </a:cubicBezTo>
                <a:cubicBezTo>
                  <a:pt x="630034" y="2808954"/>
                  <a:pt x="748473" y="2811053"/>
                  <a:pt x="820270" y="2834985"/>
                </a:cubicBezTo>
                <a:cubicBezTo>
                  <a:pt x="1004701" y="2896461"/>
                  <a:pt x="775792" y="2823866"/>
                  <a:pt x="1035423" y="2888773"/>
                </a:cubicBezTo>
                <a:cubicBezTo>
                  <a:pt x="1193001" y="2928167"/>
                  <a:pt x="1043794" y="2905856"/>
                  <a:pt x="1183341" y="2929114"/>
                </a:cubicBezTo>
                <a:cubicBezTo>
                  <a:pt x="1214605" y="2934325"/>
                  <a:pt x="1246286" y="2936891"/>
                  <a:pt x="1277470" y="2942561"/>
                </a:cubicBezTo>
                <a:cubicBezTo>
                  <a:pt x="1295653" y="2945867"/>
                  <a:pt x="1313136" y="2952384"/>
                  <a:pt x="1331259" y="2956008"/>
                </a:cubicBezTo>
                <a:cubicBezTo>
                  <a:pt x="1357995" y="2961355"/>
                  <a:pt x="1385325" y="2963540"/>
                  <a:pt x="1411941" y="2969455"/>
                </a:cubicBezTo>
                <a:cubicBezTo>
                  <a:pt x="1425778" y="2972530"/>
                  <a:pt x="1439254" y="2977318"/>
                  <a:pt x="1452282" y="2982902"/>
                </a:cubicBezTo>
                <a:cubicBezTo>
                  <a:pt x="1470707" y="2990798"/>
                  <a:pt x="1486557" y="3005205"/>
                  <a:pt x="1506070" y="3009796"/>
                </a:cubicBezTo>
                <a:cubicBezTo>
                  <a:pt x="1563459" y="3023299"/>
                  <a:pt x="1622611" y="3027726"/>
                  <a:pt x="1680882" y="3036691"/>
                </a:cubicBezTo>
                <a:lnTo>
                  <a:pt x="2138082" y="3023244"/>
                </a:lnTo>
                <a:cubicBezTo>
                  <a:pt x="2642611" y="3001774"/>
                  <a:pt x="2073304" y="3020291"/>
                  <a:pt x="2420470" y="2996349"/>
                </a:cubicBezTo>
                <a:cubicBezTo>
                  <a:pt x="2514483" y="2989865"/>
                  <a:pt x="2608729" y="2987384"/>
                  <a:pt x="2702859" y="2982902"/>
                </a:cubicBezTo>
                <a:cubicBezTo>
                  <a:pt x="2892800" y="2928633"/>
                  <a:pt x="2750320" y="2963154"/>
                  <a:pt x="3079376" y="2929114"/>
                </a:cubicBezTo>
                <a:cubicBezTo>
                  <a:pt x="3142376" y="2922597"/>
                  <a:pt x="3217858" y="2911252"/>
                  <a:pt x="3281082" y="2902220"/>
                </a:cubicBezTo>
                <a:cubicBezTo>
                  <a:pt x="3303494" y="2888773"/>
                  <a:pt x="3323754" y="2870811"/>
                  <a:pt x="3348317" y="2861879"/>
                </a:cubicBezTo>
                <a:cubicBezTo>
                  <a:pt x="3373941" y="2852561"/>
                  <a:pt x="3402202" y="2853457"/>
                  <a:pt x="3429000" y="2848432"/>
                </a:cubicBezTo>
                <a:cubicBezTo>
                  <a:pt x="3473928" y="2840008"/>
                  <a:pt x="3519264" y="2833171"/>
                  <a:pt x="3563470" y="2821538"/>
                </a:cubicBezTo>
                <a:cubicBezTo>
                  <a:pt x="3604593" y="2810716"/>
                  <a:pt x="3642549" y="2788187"/>
                  <a:pt x="3684494" y="2781196"/>
                </a:cubicBezTo>
                <a:cubicBezTo>
                  <a:pt x="3715483" y="2776031"/>
                  <a:pt x="3772413" y="2770854"/>
                  <a:pt x="3805517" y="2754302"/>
                </a:cubicBezTo>
                <a:cubicBezTo>
                  <a:pt x="3828894" y="2742613"/>
                  <a:pt x="3848730" y="2724257"/>
                  <a:pt x="3872753" y="2713961"/>
                </a:cubicBezTo>
                <a:cubicBezTo>
                  <a:pt x="3976972" y="2669296"/>
                  <a:pt x="3972628" y="2691687"/>
                  <a:pt x="4047564" y="2646726"/>
                </a:cubicBezTo>
                <a:cubicBezTo>
                  <a:pt x="4073290" y="2631290"/>
                  <a:pt x="4153424" y="2577120"/>
                  <a:pt x="4182035" y="2552596"/>
                </a:cubicBezTo>
                <a:cubicBezTo>
                  <a:pt x="4196474" y="2540220"/>
                  <a:pt x="4208064" y="2524778"/>
                  <a:pt x="4222376" y="2512255"/>
                </a:cubicBezTo>
                <a:cubicBezTo>
                  <a:pt x="4243976" y="2493355"/>
                  <a:pt x="4269316" y="2478762"/>
                  <a:pt x="4289611" y="2458467"/>
                </a:cubicBezTo>
                <a:cubicBezTo>
                  <a:pt x="4301039" y="2447039"/>
                  <a:pt x="4305078" y="2429554"/>
                  <a:pt x="4316506" y="2418126"/>
                </a:cubicBezTo>
                <a:cubicBezTo>
                  <a:pt x="4327934" y="2406698"/>
                  <a:pt x="4344768" y="2401969"/>
                  <a:pt x="4356847" y="2391232"/>
                </a:cubicBezTo>
                <a:cubicBezTo>
                  <a:pt x="4431480" y="2324891"/>
                  <a:pt x="4484157" y="2257344"/>
                  <a:pt x="4545106" y="2176079"/>
                </a:cubicBezTo>
                <a:cubicBezTo>
                  <a:pt x="4564500" y="2150221"/>
                  <a:pt x="4588673" y="2126060"/>
                  <a:pt x="4598894" y="2095396"/>
                </a:cubicBezTo>
                <a:cubicBezTo>
                  <a:pt x="4617452" y="2039723"/>
                  <a:pt x="4604478" y="2066849"/>
                  <a:pt x="4639235" y="2014714"/>
                </a:cubicBezTo>
                <a:cubicBezTo>
                  <a:pt x="4643717" y="1996785"/>
                  <a:pt x="4647819" y="1978756"/>
                  <a:pt x="4652682" y="1960926"/>
                </a:cubicBezTo>
                <a:cubicBezTo>
                  <a:pt x="4661268" y="1929444"/>
                  <a:pt x="4674487" y="1899029"/>
                  <a:pt x="4679576" y="1866796"/>
                </a:cubicBezTo>
                <a:cubicBezTo>
                  <a:pt x="4687994" y="1813482"/>
                  <a:pt x="4688541" y="1759220"/>
                  <a:pt x="4693023" y="1705432"/>
                </a:cubicBezTo>
                <a:cubicBezTo>
                  <a:pt x="4661472" y="1305787"/>
                  <a:pt x="4691590" y="1328143"/>
                  <a:pt x="4625788" y="1086867"/>
                </a:cubicBezTo>
                <a:cubicBezTo>
                  <a:pt x="4622058" y="1073192"/>
                  <a:pt x="4619225" y="1058917"/>
                  <a:pt x="4612341" y="1046526"/>
                </a:cubicBezTo>
                <a:cubicBezTo>
                  <a:pt x="4596644" y="1018271"/>
                  <a:pt x="4576482" y="992738"/>
                  <a:pt x="4558553" y="965844"/>
                </a:cubicBezTo>
                <a:cubicBezTo>
                  <a:pt x="4496499" y="872762"/>
                  <a:pt x="4553546" y="955803"/>
                  <a:pt x="4424082" y="791032"/>
                </a:cubicBezTo>
                <a:cubicBezTo>
                  <a:pt x="4410236" y="773409"/>
                  <a:pt x="4399588" y="753092"/>
                  <a:pt x="4383741" y="737244"/>
                </a:cubicBezTo>
                <a:cubicBezTo>
                  <a:pt x="4374776" y="728279"/>
                  <a:pt x="4364454" y="720492"/>
                  <a:pt x="4356847" y="710349"/>
                </a:cubicBezTo>
                <a:cubicBezTo>
                  <a:pt x="4337454" y="684491"/>
                  <a:pt x="4325915" y="652522"/>
                  <a:pt x="4303059" y="629667"/>
                </a:cubicBezTo>
                <a:cubicBezTo>
                  <a:pt x="4163994" y="490604"/>
                  <a:pt x="4300764" y="621033"/>
                  <a:pt x="4182035" y="522091"/>
                </a:cubicBezTo>
                <a:cubicBezTo>
                  <a:pt x="4172295" y="513975"/>
                  <a:pt x="4164767" y="503447"/>
                  <a:pt x="4155141" y="495196"/>
                </a:cubicBezTo>
                <a:cubicBezTo>
                  <a:pt x="4133350" y="476518"/>
                  <a:pt x="4109697" y="460086"/>
                  <a:pt x="4087906" y="441408"/>
                </a:cubicBezTo>
                <a:cubicBezTo>
                  <a:pt x="4078280" y="433157"/>
                  <a:pt x="4070911" y="422434"/>
                  <a:pt x="4061011" y="414514"/>
                </a:cubicBezTo>
                <a:cubicBezTo>
                  <a:pt x="4048391" y="404418"/>
                  <a:pt x="4033599" y="397317"/>
                  <a:pt x="4020670" y="387620"/>
                </a:cubicBezTo>
                <a:cubicBezTo>
                  <a:pt x="3979283" y="356580"/>
                  <a:pt x="3955654" y="331258"/>
                  <a:pt x="3913094" y="306938"/>
                </a:cubicBezTo>
                <a:cubicBezTo>
                  <a:pt x="3895690" y="296993"/>
                  <a:pt x="3876710" y="289989"/>
                  <a:pt x="3859306" y="280044"/>
                </a:cubicBezTo>
                <a:cubicBezTo>
                  <a:pt x="3812077" y="253056"/>
                  <a:pt x="3808793" y="238170"/>
                  <a:pt x="3751729" y="212808"/>
                </a:cubicBezTo>
                <a:cubicBezTo>
                  <a:pt x="3734841" y="205302"/>
                  <a:pt x="3715870" y="203843"/>
                  <a:pt x="3697941" y="199361"/>
                </a:cubicBezTo>
                <a:cubicBezTo>
                  <a:pt x="3661552" y="175101"/>
                  <a:pt x="3646465" y="162635"/>
                  <a:pt x="3603811" y="145573"/>
                </a:cubicBezTo>
                <a:cubicBezTo>
                  <a:pt x="3507648" y="107108"/>
                  <a:pt x="3545927" y="127740"/>
                  <a:pt x="3455894" y="105232"/>
                </a:cubicBezTo>
                <a:cubicBezTo>
                  <a:pt x="3442143" y="101794"/>
                  <a:pt x="3429304" y="95223"/>
                  <a:pt x="3415553" y="91785"/>
                </a:cubicBezTo>
                <a:cubicBezTo>
                  <a:pt x="3304636" y="64056"/>
                  <a:pt x="3391157" y="92499"/>
                  <a:pt x="3294529" y="64891"/>
                </a:cubicBezTo>
                <a:cubicBezTo>
                  <a:pt x="3280900" y="60997"/>
                  <a:pt x="3268198" y="53599"/>
                  <a:pt x="3254188" y="51444"/>
                </a:cubicBezTo>
                <a:cubicBezTo>
                  <a:pt x="3209665" y="44594"/>
                  <a:pt x="3164541" y="42479"/>
                  <a:pt x="3119717" y="37996"/>
                </a:cubicBezTo>
                <a:cubicBezTo>
                  <a:pt x="3101788" y="33514"/>
                  <a:pt x="3084159" y="27587"/>
                  <a:pt x="3065929" y="24549"/>
                </a:cubicBezTo>
                <a:cubicBezTo>
                  <a:pt x="2740133" y="-29750"/>
                  <a:pt x="2134875" y="22700"/>
                  <a:pt x="2003611" y="24549"/>
                </a:cubicBezTo>
                <a:lnTo>
                  <a:pt x="1532964" y="78338"/>
                </a:lnTo>
                <a:cubicBezTo>
                  <a:pt x="1272334" y="106065"/>
                  <a:pt x="1461259" y="76842"/>
                  <a:pt x="1290917" y="105232"/>
                </a:cubicBezTo>
                <a:cubicBezTo>
                  <a:pt x="1213598" y="131005"/>
                  <a:pt x="1280059" y="111524"/>
                  <a:pt x="1156447" y="132126"/>
                </a:cubicBezTo>
                <a:cubicBezTo>
                  <a:pt x="1133902" y="135883"/>
                  <a:pt x="1111698" y="141484"/>
                  <a:pt x="1089211" y="145573"/>
                </a:cubicBezTo>
                <a:cubicBezTo>
                  <a:pt x="1062386" y="150450"/>
                  <a:pt x="1035423" y="154538"/>
                  <a:pt x="1008529" y="159020"/>
                </a:cubicBezTo>
                <a:cubicBezTo>
                  <a:pt x="983108" y="169915"/>
                  <a:pt x="912846" y="203111"/>
                  <a:pt x="874059" y="212808"/>
                </a:cubicBezTo>
                <a:cubicBezTo>
                  <a:pt x="851886" y="218351"/>
                  <a:pt x="829235" y="221773"/>
                  <a:pt x="806823" y="226255"/>
                </a:cubicBezTo>
                <a:cubicBezTo>
                  <a:pt x="779929" y="244185"/>
                  <a:pt x="756805" y="269823"/>
                  <a:pt x="726141" y="280044"/>
                </a:cubicBezTo>
                <a:cubicBezTo>
                  <a:pt x="699247" y="289009"/>
                  <a:pt x="669768" y="292353"/>
                  <a:pt x="645459" y="306938"/>
                </a:cubicBezTo>
                <a:cubicBezTo>
                  <a:pt x="491390" y="399379"/>
                  <a:pt x="562246" y="377368"/>
                  <a:pt x="443753" y="401067"/>
                </a:cubicBezTo>
                <a:cubicBezTo>
                  <a:pt x="416859" y="414514"/>
                  <a:pt x="390547" y="429196"/>
                  <a:pt x="363070" y="441408"/>
                </a:cubicBezTo>
                <a:cubicBezTo>
                  <a:pt x="350117" y="447165"/>
                  <a:pt x="335407" y="448516"/>
                  <a:pt x="322729" y="454855"/>
                </a:cubicBezTo>
                <a:cubicBezTo>
                  <a:pt x="195699" y="518370"/>
                  <a:pt x="306126" y="478317"/>
                  <a:pt x="215153" y="508644"/>
                </a:cubicBezTo>
                <a:cubicBezTo>
                  <a:pt x="206188" y="522091"/>
                  <a:pt x="195487" y="534530"/>
                  <a:pt x="188259" y="548985"/>
                </a:cubicBezTo>
                <a:cubicBezTo>
                  <a:pt x="181920" y="561663"/>
                  <a:pt x="184834" y="579303"/>
                  <a:pt x="174811" y="589326"/>
                </a:cubicBezTo>
                <a:cubicBezTo>
                  <a:pt x="151955" y="612181"/>
                  <a:pt x="121023" y="625185"/>
                  <a:pt x="94129" y="643114"/>
                </a:cubicBezTo>
                <a:lnTo>
                  <a:pt x="53788" y="670008"/>
                </a:lnTo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1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1860FB6E-D449-4C3A-8B84-A358394C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90" y="1428226"/>
            <a:ext cx="2630175" cy="1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hlinkClick r:id="rId6" action="ppaction://hlinksldjump"/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05DF87-4693-43F7-970F-400C9B9A7DE1}"/>
              </a:ext>
            </a:extLst>
          </p:cNvPr>
          <p:cNvSpPr/>
          <p:nvPr/>
        </p:nvSpPr>
        <p:spPr>
          <a:xfrm rot="211547">
            <a:off x="2846393" y="4565335"/>
            <a:ext cx="3506216" cy="549231"/>
          </a:xfrm>
          <a:custGeom>
            <a:avLst/>
            <a:gdLst>
              <a:gd name="connsiteX0" fmla="*/ 0 w 1651246"/>
              <a:gd name="connsiteY0" fmla="*/ 186431 h 186431"/>
              <a:gd name="connsiteX1" fmla="*/ 71021 w 1651246"/>
              <a:gd name="connsiteY1" fmla="*/ 0 h 186431"/>
              <a:gd name="connsiteX2" fmla="*/ 923277 w 1651246"/>
              <a:gd name="connsiteY2" fmla="*/ 0 h 186431"/>
              <a:gd name="connsiteX3" fmla="*/ 1278384 w 1651246"/>
              <a:gd name="connsiteY3" fmla="*/ 0 h 186431"/>
              <a:gd name="connsiteX4" fmla="*/ 1402672 w 1651246"/>
              <a:gd name="connsiteY4" fmla="*/ 26633 h 186431"/>
              <a:gd name="connsiteX5" fmla="*/ 1651246 w 1651246"/>
              <a:gd name="connsiteY5" fmla="*/ 106532 h 186431"/>
              <a:gd name="connsiteX6" fmla="*/ 0 w 1651246"/>
              <a:gd name="connsiteY6" fmla="*/ 186431 h 186431"/>
              <a:gd name="connsiteX0" fmla="*/ 0 w 1520540"/>
              <a:gd name="connsiteY0" fmla="*/ 186431 h 186431"/>
              <a:gd name="connsiteX1" fmla="*/ 71021 w 1520540"/>
              <a:gd name="connsiteY1" fmla="*/ 0 h 186431"/>
              <a:gd name="connsiteX2" fmla="*/ 923277 w 1520540"/>
              <a:gd name="connsiteY2" fmla="*/ 0 h 186431"/>
              <a:gd name="connsiteX3" fmla="*/ 1278384 w 1520540"/>
              <a:gd name="connsiteY3" fmla="*/ 0 h 186431"/>
              <a:gd name="connsiteX4" fmla="*/ 1402672 w 1520540"/>
              <a:gd name="connsiteY4" fmla="*/ 26633 h 186431"/>
              <a:gd name="connsiteX5" fmla="*/ 1520540 w 1520540"/>
              <a:gd name="connsiteY5" fmla="*/ 161142 h 186431"/>
              <a:gd name="connsiteX6" fmla="*/ 0 w 1520540"/>
              <a:gd name="connsiteY6" fmla="*/ 186431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40" h="186431">
                <a:moveTo>
                  <a:pt x="0" y="186431"/>
                </a:moveTo>
                <a:lnTo>
                  <a:pt x="71021" y="0"/>
                </a:lnTo>
                <a:lnTo>
                  <a:pt x="923277" y="0"/>
                </a:lnTo>
                <a:lnTo>
                  <a:pt x="1278384" y="0"/>
                </a:lnTo>
                <a:lnTo>
                  <a:pt x="1402672" y="26633"/>
                </a:lnTo>
                <a:lnTo>
                  <a:pt x="1520540" y="161142"/>
                </a:lnTo>
                <a:lnTo>
                  <a:pt x="0" y="18643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6" action="ppaction://hlinksldjump"/>
            <a:extLst>
              <a:ext uri="{FF2B5EF4-FFF2-40B4-BE49-F238E27FC236}">
                <a16:creationId xmlns:a16="http://schemas.microsoft.com/office/drawing/2014/main" id="{52C5B763-9791-4C9E-9AFC-E4EA89DD1311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E409F1-07FF-4212-9716-6DCB0A6BD028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67DB7-096B-4D83-92C4-96A98D450766}"/>
              </a:ext>
            </a:extLst>
          </p:cNvPr>
          <p:cNvCxnSpPr/>
          <p:nvPr/>
        </p:nvCxnSpPr>
        <p:spPr>
          <a:xfrm>
            <a:off x="2974019" y="47229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Play">
            <a:hlinkClick r:id="rId7" action="ppaction://hlinksldjump"/>
            <a:extLst>
              <a:ext uri="{FF2B5EF4-FFF2-40B4-BE49-F238E27FC236}">
                <a16:creationId xmlns:a16="http://schemas.microsoft.com/office/drawing/2014/main" id="{2C6BF73E-AB44-4DE6-A879-FEAD6DFCA3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391293" t="4160" r="-379863"/>
          <a:stretch/>
        </p:blipFill>
        <p:spPr>
          <a:xfrm rot="197264">
            <a:off x="2887944" y="4637689"/>
            <a:ext cx="4551452" cy="500743"/>
          </a:xfrm>
          <a:prstGeom prst="rect">
            <a:avLst/>
          </a:prstGeom>
        </p:spPr>
      </p:pic>
      <p:pic>
        <p:nvPicPr>
          <p:cNvPr id="12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6DCDDB14-337A-4125-8E82-68B15F825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41" t="-20077" r="-85846" b="-27544"/>
          <a:stretch/>
        </p:blipFill>
        <p:spPr bwMode="auto">
          <a:xfrm rot="331456">
            <a:off x="4238655" y="1597786"/>
            <a:ext cx="764345" cy="6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 descr="Music note">
            <a:hlinkClick r:id="rId12" action="ppaction://hlinksldjump"/>
            <a:extLst>
              <a:ext uri="{FF2B5EF4-FFF2-40B4-BE49-F238E27FC236}">
                <a16:creationId xmlns:a16="http://schemas.microsoft.com/office/drawing/2014/main" id="{67A19FDF-586A-45E1-BE19-6F788D7A45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-29100" b="-52714"/>
          <a:stretch/>
        </p:blipFill>
        <p:spPr>
          <a:xfrm rot="327994">
            <a:off x="3931517" y="2637697"/>
            <a:ext cx="914400" cy="1469225"/>
          </a:xfrm>
          <a:prstGeom prst="rect">
            <a:avLst/>
          </a:prstGeom>
        </p:spPr>
      </p:pic>
      <p:pic>
        <p:nvPicPr>
          <p:cNvPr id="19" name="Picture 4" descr="Free Cliparts Quarter Rest, Download Free Clip Art, Free Clip Art ...">
            <a:hlinkClick r:id="rId10" action="ppaction://hlinksldjump"/>
            <a:extLst>
              <a:ext uri="{FF2B5EF4-FFF2-40B4-BE49-F238E27FC236}">
                <a16:creationId xmlns:a16="http://schemas.microsoft.com/office/drawing/2014/main" id="{68DAE127-98CC-47A7-9A0A-151EF7124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19" b="-54100"/>
          <a:stretch/>
        </p:blipFill>
        <p:spPr bwMode="auto">
          <a:xfrm>
            <a:off x="5591377" y="2708202"/>
            <a:ext cx="891527" cy="15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Songs with Half Notes - Beth's Notes">
            <a:hlinkClick r:id="rId10" action="ppaction://hlinksldjump"/>
            <a:extLst>
              <a:ext uri="{FF2B5EF4-FFF2-40B4-BE49-F238E27FC236}">
                <a16:creationId xmlns:a16="http://schemas.microsoft.com/office/drawing/2014/main" id="{EB01EF86-E93E-4FB9-BA4C-E87B35E10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10" b="-27382"/>
          <a:stretch/>
        </p:blipFill>
        <p:spPr bwMode="auto">
          <a:xfrm>
            <a:off x="5432845" y="1570441"/>
            <a:ext cx="755231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96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  <a:extLst>
              <a:ext uri="{FF2B5EF4-FFF2-40B4-BE49-F238E27FC236}">
                <a16:creationId xmlns:a16="http://schemas.microsoft.com/office/drawing/2014/main" id="{F054E99E-6455-477F-9785-ADFC4829C715}"/>
              </a:ext>
            </a:extLst>
          </p:cNvPr>
          <p:cNvSpPr/>
          <p:nvPr/>
        </p:nvSpPr>
        <p:spPr>
          <a:xfrm>
            <a:off x="0" y="0"/>
            <a:ext cx="12275127" cy="6945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22E3DF-4960-4315-B3A3-87DC54675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399354"/>
            <a:ext cx="9486900" cy="60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00845-4A63-439F-AE2F-2A8F4CD8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446457"/>
            <a:ext cx="3293340" cy="118634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20B0604020202020204" pitchFamily="66" charset="0"/>
              </a:rPr>
              <a:t>Level 1: Let’s start with something simple…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26CC5A-5104-4790-94B2-8FFD4D7C46A2}"/>
                  </a:ext>
                </a:extLst>
              </p14:cNvPr>
              <p14:cNvContentPartPr/>
              <p14:nvPr/>
            </p14:nvContentPartPr>
            <p14:xfrm>
              <a:off x="1504956" y="3934596"/>
              <a:ext cx="111600" cy="129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26CC5A-5104-4790-94B2-8FFD4D7C46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7316" y="3916596"/>
                <a:ext cx="147240" cy="1326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hlinkClick r:id="rId6" action="ppaction://hlinksldjump"/>
            <a:extLst>
              <a:ext uri="{FF2B5EF4-FFF2-40B4-BE49-F238E27FC236}">
                <a16:creationId xmlns:a16="http://schemas.microsoft.com/office/drawing/2014/main" id="{FC68B723-48B0-4C18-B580-7750C99F9B89}"/>
              </a:ext>
            </a:extLst>
          </p:cNvPr>
          <p:cNvSpPr/>
          <p:nvPr/>
        </p:nvSpPr>
        <p:spPr>
          <a:xfrm>
            <a:off x="1724794" y="4506005"/>
            <a:ext cx="406400" cy="5172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7" action="ppaction://hlinksldjump"/>
            <a:extLst>
              <a:ext uri="{FF2B5EF4-FFF2-40B4-BE49-F238E27FC236}">
                <a16:creationId xmlns:a16="http://schemas.microsoft.com/office/drawing/2014/main" id="{9DEAA8E8-60B0-4279-894C-C83D8F1E847F}"/>
              </a:ext>
            </a:extLst>
          </p:cNvPr>
          <p:cNvSpPr/>
          <p:nvPr/>
        </p:nvSpPr>
        <p:spPr>
          <a:xfrm>
            <a:off x="6774179" y="2036125"/>
            <a:ext cx="129653" cy="464024"/>
          </a:xfrm>
          <a:custGeom>
            <a:avLst/>
            <a:gdLst>
              <a:gd name="connsiteX0" fmla="*/ 6823 w 129653"/>
              <a:gd name="connsiteY0" fmla="*/ 0 h 464024"/>
              <a:gd name="connsiteX1" fmla="*/ 105770 w 129653"/>
              <a:gd name="connsiteY1" fmla="*/ 3412 h 464024"/>
              <a:gd name="connsiteX2" fmla="*/ 105770 w 129653"/>
              <a:gd name="connsiteY2" fmla="*/ 228600 h 464024"/>
              <a:gd name="connsiteX3" fmla="*/ 126241 w 129653"/>
              <a:gd name="connsiteY3" fmla="*/ 266132 h 464024"/>
              <a:gd name="connsiteX4" fmla="*/ 129653 w 129653"/>
              <a:gd name="connsiteY4" fmla="*/ 464024 h 464024"/>
              <a:gd name="connsiteX5" fmla="*/ 6823 w 129653"/>
              <a:gd name="connsiteY5" fmla="*/ 453788 h 464024"/>
              <a:gd name="connsiteX6" fmla="*/ 0 w 129653"/>
              <a:gd name="connsiteY6" fmla="*/ 262720 h 464024"/>
              <a:gd name="connsiteX7" fmla="*/ 40943 w 129653"/>
              <a:gd name="connsiteY7" fmla="*/ 228600 h 464024"/>
              <a:gd name="connsiteX8" fmla="*/ 6823 w 129653"/>
              <a:gd name="connsiteY8" fmla="*/ 0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53" h="464024">
                <a:moveTo>
                  <a:pt x="6823" y="0"/>
                </a:moveTo>
                <a:lnTo>
                  <a:pt x="105770" y="3412"/>
                </a:lnTo>
                <a:lnTo>
                  <a:pt x="105770" y="228600"/>
                </a:lnTo>
                <a:lnTo>
                  <a:pt x="126241" y="266132"/>
                </a:lnTo>
                <a:cubicBezTo>
                  <a:pt x="127378" y="332096"/>
                  <a:pt x="128516" y="398060"/>
                  <a:pt x="129653" y="464024"/>
                </a:cubicBezTo>
                <a:lnTo>
                  <a:pt x="6823" y="453788"/>
                </a:lnTo>
                <a:lnTo>
                  <a:pt x="0" y="262720"/>
                </a:lnTo>
                <a:lnTo>
                  <a:pt x="40943" y="228600"/>
                </a:lnTo>
                <a:lnTo>
                  <a:pt x="6823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F100FE5C-921B-423C-8255-D7C47079E463}"/>
              </a:ext>
            </a:extLst>
          </p:cNvPr>
          <p:cNvSpPr/>
          <p:nvPr/>
        </p:nvSpPr>
        <p:spPr>
          <a:xfrm>
            <a:off x="1031132" y="282102"/>
            <a:ext cx="3891064" cy="1536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462E1FA6-B121-422A-A2B6-483CCE98A15D}"/>
              </a:ext>
            </a:extLst>
          </p:cNvPr>
          <p:cNvSpPr/>
          <p:nvPr/>
        </p:nvSpPr>
        <p:spPr>
          <a:xfrm>
            <a:off x="1183532" y="434502"/>
            <a:ext cx="3891064" cy="1536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39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8CDFF605-6BA6-4BCA-9678-4F13AD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4257856"/>
            <a:ext cx="8540409" cy="24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Process 15">
            <a:hlinkClick r:id="rId2" action="ppaction://hlinksldjump"/>
            <a:extLst>
              <a:ext uri="{FF2B5EF4-FFF2-40B4-BE49-F238E27FC236}">
                <a16:creationId xmlns:a16="http://schemas.microsoft.com/office/drawing/2014/main" id="{A0D90C80-CA2A-43E9-B17D-0506E1FB7292}"/>
              </a:ext>
            </a:extLst>
          </p:cNvPr>
          <p:cNvSpPr/>
          <p:nvPr/>
        </p:nvSpPr>
        <p:spPr>
          <a:xfrm>
            <a:off x="-6361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9"/>
          <a:stretch/>
        </p:blipFill>
        <p:spPr bwMode="auto">
          <a:xfrm>
            <a:off x="2076730" y="1015875"/>
            <a:ext cx="8540409" cy="36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48ABA3-01A8-4F73-A2A9-657419A261B7}"/>
              </a:ext>
            </a:extLst>
          </p:cNvPr>
          <p:cNvSpPr/>
          <p:nvPr/>
        </p:nvSpPr>
        <p:spPr>
          <a:xfrm>
            <a:off x="7019365" y="526780"/>
            <a:ext cx="4693023" cy="3036691"/>
          </a:xfrm>
          <a:custGeom>
            <a:avLst/>
            <a:gdLst>
              <a:gd name="connsiteX0" fmla="*/ 0 w 4693023"/>
              <a:gd name="connsiteY0" fmla="*/ 710349 h 3036691"/>
              <a:gd name="connsiteX1" fmla="*/ 13447 w 4693023"/>
              <a:gd name="connsiteY1" fmla="*/ 817926 h 3036691"/>
              <a:gd name="connsiteX2" fmla="*/ 26894 w 4693023"/>
              <a:gd name="connsiteY2" fmla="*/ 898608 h 3036691"/>
              <a:gd name="connsiteX3" fmla="*/ 40341 w 4693023"/>
              <a:gd name="connsiteY3" fmla="*/ 1463385 h 3036691"/>
              <a:gd name="connsiteX4" fmla="*/ 67235 w 4693023"/>
              <a:gd name="connsiteY4" fmla="*/ 1544067 h 3036691"/>
              <a:gd name="connsiteX5" fmla="*/ 107576 w 4693023"/>
              <a:gd name="connsiteY5" fmla="*/ 1718879 h 3036691"/>
              <a:gd name="connsiteX6" fmla="*/ 134470 w 4693023"/>
              <a:gd name="connsiteY6" fmla="*/ 1893691 h 3036691"/>
              <a:gd name="connsiteX7" fmla="*/ 147917 w 4693023"/>
              <a:gd name="connsiteY7" fmla="*/ 2108844 h 3036691"/>
              <a:gd name="connsiteX8" fmla="*/ 161364 w 4693023"/>
              <a:gd name="connsiteY8" fmla="*/ 2149185 h 3036691"/>
              <a:gd name="connsiteX9" fmla="*/ 174811 w 4693023"/>
              <a:gd name="connsiteY9" fmla="*/ 2377785 h 3036691"/>
              <a:gd name="connsiteX10" fmla="*/ 188259 w 4693023"/>
              <a:gd name="connsiteY10" fmla="*/ 2458467 h 3036691"/>
              <a:gd name="connsiteX11" fmla="*/ 215153 w 4693023"/>
              <a:gd name="connsiteY11" fmla="*/ 2498808 h 3036691"/>
              <a:gd name="connsiteX12" fmla="*/ 228600 w 4693023"/>
              <a:gd name="connsiteY12" fmla="*/ 2539149 h 3036691"/>
              <a:gd name="connsiteX13" fmla="*/ 242047 w 4693023"/>
              <a:gd name="connsiteY13" fmla="*/ 2673620 h 3036691"/>
              <a:gd name="connsiteX14" fmla="*/ 268941 w 4693023"/>
              <a:gd name="connsiteY14" fmla="*/ 2713961 h 3036691"/>
              <a:gd name="connsiteX15" fmla="*/ 376517 w 4693023"/>
              <a:gd name="connsiteY15" fmla="*/ 2740855 h 3036691"/>
              <a:gd name="connsiteX16" fmla="*/ 510988 w 4693023"/>
              <a:gd name="connsiteY16" fmla="*/ 2781196 h 3036691"/>
              <a:gd name="connsiteX17" fmla="*/ 551329 w 4693023"/>
              <a:gd name="connsiteY17" fmla="*/ 2794644 h 3036691"/>
              <a:gd name="connsiteX18" fmla="*/ 820270 w 4693023"/>
              <a:gd name="connsiteY18" fmla="*/ 2834985 h 3036691"/>
              <a:gd name="connsiteX19" fmla="*/ 1035423 w 4693023"/>
              <a:gd name="connsiteY19" fmla="*/ 2888773 h 3036691"/>
              <a:gd name="connsiteX20" fmla="*/ 1183341 w 4693023"/>
              <a:gd name="connsiteY20" fmla="*/ 2929114 h 3036691"/>
              <a:gd name="connsiteX21" fmla="*/ 1277470 w 4693023"/>
              <a:gd name="connsiteY21" fmla="*/ 2942561 h 3036691"/>
              <a:gd name="connsiteX22" fmla="*/ 1331259 w 4693023"/>
              <a:gd name="connsiteY22" fmla="*/ 2956008 h 3036691"/>
              <a:gd name="connsiteX23" fmla="*/ 1411941 w 4693023"/>
              <a:gd name="connsiteY23" fmla="*/ 2969455 h 3036691"/>
              <a:gd name="connsiteX24" fmla="*/ 1452282 w 4693023"/>
              <a:gd name="connsiteY24" fmla="*/ 2982902 h 3036691"/>
              <a:gd name="connsiteX25" fmla="*/ 1506070 w 4693023"/>
              <a:gd name="connsiteY25" fmla="*/ 3009796 h 3036691"/>
              <a:gd name="connsiteX26" fmla="*/ 1680882 w 4693023"/>
              <a:gd name="connsiteY26" fmla="*/ 3036691 h 3036691"/>
              <a:gd name="connsiteX27" fmla="*/ 2138082 w 4693023"/>
              <a:gd name="connsiteY27" fmla="*/ 3023244 h 3036691"/>
              <a:gd name="connsiteX28" fmla="*/ 2420470 w 4693023"/>
              <a:gd name="connsiteY28" fmla="*/ 2996349 h 3036691"/>
              <a:gd name="connsiteX29" fmla="*/ 2702859 w 4693023"/>
              <a:gd name="connsiteY29" fmla="*/ 2982902 h 3036691"/>
              <a:gd name="connsiteX30" fmla="*/ 3079376 w 4693023"/>
              <a:gd name="connsiteY30" fmla="*/ 2929114 h 3036691"/>
              <a:gd name="connsiteX31" fmla="*/ 3281082 w 4693023"/>
              <a:gd name="connsiteY31" fmla="*/ 2902220 h 3036691"/>
              <a:gd name="connsiteX32" fmla="*/ 3348317 w 4693023"/>
              <a:gd name="connsiteY32" fmla="*/ 2861879 h 3036691"/>
              <a:gd name="connsiteX33" fmla="*/ 3429000 w 4693023"/>
              <a:gd name="connsiteY33" fmla="*/ 2848432 h 3036691"/>
              <a:gd name="connsiteX34" fmla="*/ 3563470 w 4693023"/>
              <a:gd name="connsiteY34" fmla="*/ 2821538 h 3036691"/>
              <a:gd name="connsiteX35" fmla="*/ 3684494 w 4693023"/>
              <a:gd name="connsiteY35" fmla="*/ 2781196 h 3036691"/>
              <a:gd name="connsiteX36" fmla="*/ 3805517 w 4693023"/>
              <a:gd name="connsiteY36" fmla="*/ 2754302 h 3036691"/>
              <a:gd name="connsiteX37" fmla="*/ 3872753 w 4693023"/>
              <a:gd name="connsiteY37" fmla="*/ 2713961 h 3036691"/>
              <a:gd name="connsiteX38" fmla="*/ 4047564 w 4693023"/>
              <a:gd name="connsiteY38" fmla="*/ 2646726 h 3036691"/>
              <a:gd name="connsiteX39" fmla="*/ 4182035 w 4693023"/>
              <a:gd name="connsiteY39" fmla="*/ 2552596 h 3036691"/>
              <a:gd name="connsiteX40" fmla="*/ 4222376 w 4693023"/>
              <a:gd name="connsiteY40" fmla="*/ 2512255 h 3036691"/>
              <a:gd name="connsiteX41" fmla="*/ 4289611 w 4693023"/>
              <a:gd name="connsiteY41" fmla="*/ 2458467 h 3036691"/>
              <a:gd name="connsiteX42" fmla="*/ 4316506 w 4693023"/>
              <a:gd name="connsiteY42" fmla="*/ 2418126 h 3036691"/>
              <a:gd name="connsiteX43" fmla="*/ 4356847 w 4693023"/>
              <a:gd name="connsiteY43" fmla="*/ 2391232 h 3036691"/>
              <a:gd name="connsiteX44" fmla="*/ 4545106 w 4693023"/>
              <a:gd name="connsiteY44" fmla="*/ 2176079 h 3036691"/>
              <a:gd name="connsiteX45" fmla="*/ 4598894 w 4693023"/>
              <a:gd name="connsiteY45" fmla="*/ 2095396 h 3036691"/>
              <a:gd name="connsiteX46" fmla="*/ 4639235 w 4693023"/>
              <a:gd name="connsiteY46" fmla="*/ 2014714 h 3036691"/>
              <a:gd name="connsiteX47" fmla="*/ 4652682 w 4693023"/>
              <a:gd name="connsiteY47" fmla="*/ 1960926 h 3036691"/>
              <a:gd name="connsiteX48" fmla="*/ 4679576 w 4693023"/>
              <a:gd name="connsiteY48" fmla="*/ 1866796 h 3036691"/>
              <a:gd name="connsiteX49" fmla="*/ 4693023 w 4693023"/>
              <a:gd name="connsiteY49" fmla="*/ 1705432 h 3036691"/>
              <a:gd name="connsiteX50" fmla="*/ 4625788 w 4693023"/>
              <a:gd name="connsiteY50" fmla="*/ 1086867 h 3036691"/>
              <a:gd name="connsiteX51" fmla="*/ 4612341 w 4693023"/>
              <a:gd name="connsiteY51" fmla="*/ 1046526 h 3036691"/>
              <a:gd name="connsiteX52" fmla="*/ 4558553 w 4693023"/>
              <a:gd name="connsiteY52" fmla="*/ 965844 h 3036691"/>
              <a:gd name="connsiteX53" fmla="*/ 4424082 w 4693023"/>
              <a:gd name="connsiteY53" fmla="*/ 791032 h 3036691"/>
              <a:gd name="connsiteX54" fmla="*/ 4383741 w 4693023"/>
              <a:gd name="connsiteY54" fmla="*/ 737244 h 3036691"/>
              <a:gd name="connsiteX55" fmla="*/ 4356847 w 4693023"/>
              <a:gd name="connsiteY55" fmla="*/ 710349 h 3036691"/>
              <a:gd name="connsiteX56" fmla="*/ 4303059 w 4693023"/>
              <a:gd name="connsiteY56" fmla="*/ 629667 h 3036691"/>
              <a:gd name="connsiteX57" fmla="*/ 4182035 w 4693023"/>
              <a:gd name="connsiteY57" fmla="*/ 522091 h 3036691"/>
              <a:gd name="connsiteX58" fmla="*/ 4155141 w 4693023"/>
              <a:gd name="connsiteY58" fmla="*/ 495196 h 3036691"/>
              <a:gd name="connsiteX59" fmla="*/ 4087906 w 4693023"/>
              <a:gd name="connsiteY59" fmla="*/ 441408 h 3036691"/>
              <a:gd name="connsiteX60" fmla="*/ 4061011 w 4693023"/>
              <a:gd name="connsiteY60" fmla="*/ 414514 h 3036691"/>
              <a:gd name="connsiteX61" fmla="*/ 4020670 w 4693023"/>
              <a:gd name="connsiteY61" fmla="*/ 387620 h 3036691"/>
              <a:gd name="connsiteX62" fmla="*/ 3913094 w 4693023"/>
              <a:gd name="connsiteY62" fmla="*/ 306938 h 3036691"/>
              <a:gd name="connsiteX63" fmla="*/ 3859306 w 4693023"/>
              <a:gd name="connsiteY63" fmla="*/ 280044 h 3036691"/>
              <a:gd name="connsiteX64" fmla="*/ 3751729 w 4693023"/>
              <a:gd name="connsiteY64" fmla="*/ 212808 h 3036691"/>
              <a:gd name="connsiteX65" fmla="*/ 3697941 w 4693023"/>
              <a:gd name="connsiteY65" fmla="*/ 199361 h 3036691"/>
              <a:gd name="connsiteX66" fmla="*/ 3603811 w 4693023"/>
              <a:gd name="connsiteY66" fmla="*/ 145573 h 3036691"/>
              <a:gd name="connsiteX67" fmla="*/ 3455894 w 4693023"/>
              <a:gd name="connsiteY67" fmla="*/ 105232 h 3036691"/>
              <a:gd name="connsiteX68" fmla="*/ 3415553 w 4693023"/>
              <a:gd name="connsiteY68" fmla="*/ 91785 h 3036691"/>
              <a:gd name="connsiteX69" fmla="*/ 3294529 w 4693023"/>
              <a:gd name="connsiteY69" fmla="*/ 64891 h 3036691"/>
              <a:gd name="connsiteX70" fmla="*/ 3254188 w 4693023"/>
              <a:gd name="connsiteY70" fmla="*/ 51444 h 3036691"/>
              <a:gd name="connsiteX71" fmla="*/ 3119717 w 4693023"/>
              <a:gd name="connsiteY71" fmla="*/ 37996 h 3036691"/>
              <a:gd name="connsiteX72" fmla="*/ 3065929 w 4693023"/>
              <a:gd name="connsiteY72" fmla="*/ 24549 h 3036691"/>
              <a:gd name="connsiteX73" fmla="*/ 2003611 w 4693023"/>
              <a:gd name="connsiteY73" fmla="*/ 24549 h 3036691"/>
              <a:gd name="connsiteX74" fmla="*/ 1532964 w 4693023"/>
              <a:gd name="connsiteY74" fmla="*/ 78338 h 3036691"/>
              <a:gd name="connsiteX75" fmla="*/ 1290917 w 4693023"/>
              <a:gd name="connsiteY75" fmla="*/ 105232 h 3036691"/>
              <a:gd name="connsiteX76" fmla="*/ 1156447 w 4693023"/>
              <a:gd name="connsiteY76" fmla="*/ 132126 h 3036691"/>
              <a:gd name="connsiteX77" fmla="*/ 1089211 w 4693023"/>
              <a:gd name="connsiteY77" fmla="*/ 145573 h 3036691"/>
              <a:gd name="connsiteX78" fmla="*/ 1008529 w 4693023"/>
              <a:gd name="connsiteY78" fmla="*/ 159020 h 3036691"/>
              <a:gd name="connsiteX79" fmla="*/ 874059 w 4693023"/>
              <a:gd name="connsiteY79" fmla="*/ 212808 h 3036691"/>
              <a:gd name="connsiteX80" fmla="*/ 806823 w 4693023"/>
              <a:gd name="connsiteY80" fmla="*/ 226255 h 3036691"/>
              <a:gd name="connsiteX81" fmla="*/ 726141 w 4693023"/>
              <a:gd name="connsiteY81" fmla="*/ 280044 h 3036691"/>
              <a:gd name="connsiteX82" fmla="*/ 645459 w 4693023"/>
              <a:gd name="connsiteY82" fmla="*/ 306938 h 3036691"/>
              <a:gd name="connsiteX83" fmla="*/ 443753 w 4693023"/>
              <a:gd name="connsiteY83" fmla="*/ 401067 h 3036691"/>
              <a:gd name="connsiteX84" fmla="*/ 363070 w 4693023"/>
              <a:gd name="connsiteY84" fmla="*/ 441408 h 3036691"/>
              <a:gd name="connsiteX85" fmla="*/ 322729 w 4693023"/>
              <a:gd name="connsiteY85" fmla="*/ 454855 h 3036691"/>
              <a:gd name="connsiteX86" fmla="*/ 215153 w 4693023"/>
              <a:gd name="connsiteY86" fmla="*/ 508644 h 3036691"/>
              <a:gd name="connsiteX87" fmla="*/ 188259 w 4693023"/>
              <a:gd name="connsiteY87" fmla="*/ 548985 h 3036691"/>
              <a:gd name="connsiteX88" fmla="*/ 174811 w 4693023"/>
              <a:gd name="connsiteY88" fmla="*/ 589326 h 3036691"/>
              <a:gd name="connsiteX89" fmla="*/ 94129 w 4693023"/>
              <a:gd name="connsiteY89" fmla="*/ 643114 h 3036691"/>
              <a:gd name="connsiteX90" fmla="*/ 53788 w 4693023"/>
              <a:gd name="connsiteY90" fmla="*/ 670008 h 303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93023" h="3036691">
                <a:moveTo>
                  <a:pt x="0" y="710349"/>
                </a:moveTo>
                <a:cubicBezTo>
                  <a:pt x="4482" y="746208"/>
                  <a:pt x="8336" y="782151"/>
                  <a:pt x="13447" y="817926"/>
                </a:cubicBezTo>
                <a:cubicBezTo>
                  <a:pt x="17303" y="844917"/>
                  <a:pt x="25759" y="871367"/>
                  <a:pt x="26894" y="898608"/>
                </a:cubicBezTo>
                <a:cubicBezTo>
                  <a:pt x="34734" y="1086757"/>
                  <a:pt x="28594" y="1275439"/>
                  <a:pt x="40341" y="1463385"/>
                </a:cubicBezTo>
                <a:cubicBezTo>
                  <a:pt x="42109" y="1491679"/>
                  <a:pt x="58270" y="1517173"/>
                  <a:pt x="67235" y="1544067"/>
                </a:cubicBezTo>
                <a:cubicBezTo>
                  <a:pt x="88565" y="1608056"/>
                  <a:pt x="99098" y="1634095"/>
                  <a:pt x="107576" y="1718879"/>
                </a:cubicBezTo>
                <a:cubicBezTo>
                  <a:pt x="122433" y="1867453"/>
                  <a:pt x="106778" y="1810614"/>
                  <a:pt x="134470" y="1893691"/>
                </a:cubicBezTo>
                <a:cubicBezTo>
                  <a:pt x="138952" y="1965409"/>
                  <a:pt x="140395" y="2037381"/>
                  <a:pt x="147917" y="2108844"/>
                </a:cubicBezTo>
                <a:cubicBezTo>
                  <a:pt x="149401" y="2122941"/>
                  <a:pt x="159954" y="2135081"/>
                  <a:pt x="161364" y="2149185"/>
                </a:cubicBezTo>
                <a:cubicBezTo>
                  <a:pt x="168959" y="2225138"/>
                  <a:pt x="168198" y="2301740"/>
                  <a:pt x="174811" y="2377785"/>
                </a:cubicBezTo>
                <a:cubicBezTo>
                  <a:pt x="177173" y="2404948"/>
                  <a:pt x="179637" y="2432601"/>
                  <a:pt x="188259" y="2458467"/>
                </a:cubicBezTo>
                <a:cubicBezTo>
                  <a:pt x="193370" y="2473799"/>
                  <a:pt x="207925" y="2484353"/>
                  <a:pt x="215153" y="2498808"/>
                </a:cubicBezTo>
                <a:cubicBezTo>
                  <a:pt x="221492" y="2511486"/>
                  <a:pt x="224118" y="2525702"/>
                  <a:pt x="228600" y="2539149"/>
                </a:cubicBezTo>
                <a:cubicBezTo>
                  <a:pt x="233082" y="2583973"/>
                  <a:pt x="231918" y="2629726"/>
                  <a:pt x="242047" y="2673620"/>
                </a:cubicBezTo>
                <a:cubicBezTo>
                  <a:pt x="245681" y="2689367"/>
                  <a:pt x="254486" y="2706733"/>
                  <a:pt x="268941" y="2713961"/>
                </a:cubicBezTo>
                <a:cubicBezTo>
                  <a:pt x="302001" y="2730491"/>
                  <a:pt x="341451" y="2729167"/>
                  <a:pt x="376517" y="2740855"/>
                </a:cubicBezTo>
                <a:cubicBezTo>
                  <a:pt x="568311" y="2804786"/>
                  <a:pt x="368692" y="2740539"/>
                  <a:pt x="510988" y="2781196"/>
                </a:cubicBezTo>
                <a:cubicBezTo>
                  <a:pt x="524617" y="2785090"/>
                  <a:pt x="537383" y="2792108"/>
                  <a:pt x="551329" y="2794644"/>
                </a:cubicBezTo>
                <a:cubicBezTo>
                  <a:pt x="630034" y="2808954"/>
                  <a:pt x="748473" y="2811053"/>
                  <a:pt x="820270" y="2834985"/>
                </a:cubicBezTo>
                <a:cubicBezTo>
                  <a:pt x="1004701" y="2896461"/>
                  <a:pt x="775792" y="2823866"/>
                  <a:pt x="1035423" y="2888773"/>
                </a:cubicBezTo>
                <a:cubicBezTo>
                  <a:pt x="1193001" y="2928167"/>
                  <a:pt x="1043794" y="2905856"/>
                  <a:pt x="1183341" y="2929114"/>
                </a:cubicBezTo>
                <a:cubicBezTo>
                  <a:pt x="1214605" y="2934325"/>
                  <a:pt x="1246286" y="2936891"/>
                  <a:pt x="1277470" y="2942561"/>
                </a:cubicBezTo>
                <a:cubicBezTo>
                  <a:pt x="1295653" y="2945867"/>
                  <a:pt x="1313136" y="2952384"/>
                  <a:pt x="1331259" y="2956008"/>
                </a:cubicBezTo>
                <a:cubicBezTo>
                  <a:pt x="1357995" y="2961355"/>
                  <a:pt x="1385325" y="2963540"/>
                  <a:pt x="1411941" y="2969455"/>
                </a:cubicBezTo>
                <a:cubicBezTo>
                  <a:pt x="1425778" y="2972530"/>
                  <a:pt x="1439254" y="2977318"/>
                  <a:pt x="1452282" y="2982902"/>
                </a:cubicBezTo>
                <a:cubicBezTo>
                  <a:pt x="1470707" y="2990798"/>
                  <a:pt x="1486557" y="3005205"/>
                  <a:pt x="1506070" y="3009796"/>
                </a:cubicBezTo>
                <a:cubicBezTo>
                  <a:pt x="1563459" y="3023299"/>
                  <a:pt x="1622611" y="3027726"/>
                  <a:pt x="1680882" y="3036691"/>
                </a:cubicBezTo>
                <a:lnTo>
                  <a:pt x="2138082" y="3023244"/>
                </a:lnTo>
                <a:cubicBezTo>
                  <a:pt x="2642611" y="3001774"/>
                  <a:pt x="2073304" y="3020291"/>
                  <a:pt x="2420470" y="2996349"/>
                </a:cubicBezTo>
                <a:cubicBezTo>
                  <a:pt x="2514483" y="2989865"/>
                  <a:pt x="2608729" y="2987384"/>
                  <a:pt x="2702859" y="2982902"/>
                </a:cubicBezTo>
                <a:cubicBezTo>
                  <a:pt x="2892800" y="2928633"/>
                  <a:pt x="2750320" y="2963154"/>
                  <a:pt x="3079376" y="2929114"/>
                </a:cubicBezTo>
                <a:cubicBezTo>
                  <a:pt x="3142376" y="2922597"/>
                  <a:pt x="3217858" y="2911252"/>
                  <a:pt x="3281082" y="2902220"/>
                </a:cubicBezTo>
                <a:cubicBezTo>
                  <a:pt x="3303494" y="2888773"/>
                  <a:pt x="3323754" y="2870811"/>
                  <a:pt x="3348317" y="2861879"/>
                </a:cubicBezTo>
                <a:cubicBezTo>
                  <a:pt x="3373941" y="2852561"/>
                  <a:pt x="3402202" y="2853457"/>
                  <a:pt x="3429000" y="2848432"/>
                </a:cubicBezTo>
                <a:cubicBezTo>
                  <a:pt x="3473928" y="2840008"/>
                  <a:pt x="3519264" y="2833171"/>
                  <a:pt x="3563470" y="2821538"/>
                </a:cubicBezTo>
                <a:cubicBezTo>
                  <a:pt x="3604593" y="2810716"/>
                  <a:pt x="3642549" y="2788187"/>
                  <a:pt x="3684494" y="2781196"/>
                </a:cubicBezTo>
                <a:cubicBezTo>
                  <a:pt x="3715483" y="2776031"/>
                  <a:pt x="3772413" y="2770854"/>
                  <a:pt x="3805517" y="2754302"/>
                </a:cubicBezTo>
                <a:cubicBezTo>
                  <a:pt x="3828894" y="2742613"/>
                  <a:pt x="3848730" y="2724257"/>
                  <a:pt x="3872753" y="2713961"/>
                </a:cubicBezTo>
                <a:cubicBezTo>
                  <a:pt x="3976972" y="2669296"/>
                  <a:pt x="3972628" y="2691687"/>
                  <a:pt x="4047564" y="2646726"/>
                </a:cubicBezTo>
                <a:cubicBezTo>
                  <a:pt x="4073290" y="2631290"/>
                  <a:pt x="4153424" y="2577120"/>
                  <a:pt x="4182035" y="2552596"/>
                </a:cubicBezTo>
                <a:cubicBezTo>
                  <a:pt x="4196474" y="2540220"/>
                  <a:pt x="4208064" y="2524778"/>
                  <a:pt x="4222376" y="2512255"/>
                </a:cubicBezTo>
                <a:cubicBezTo>
                  <a:pt x="4243976" y="2493355"/>
                  <a:pt x="4269316" y="2478762"/>
                  <a:pt x="4289611" y="2458467"/>
                </a:cubicBezTo>
                <a:cubicBezTo>
                  <a:pt x="4301039" y="2447039"/>
                  <a:pt x="4305078" y="2429554"/>
                  <a:pt x="4316506" y="2418126"/>
                </a:cubicBezTo>
                <a:cubicBezTo>
                  <a:pt x="4327934" y="2406698"/>
                  <a:pt x="4344768" y="2401969"/>
                  <a:pt x="4356847" y="2391232"/>
                </a:cubicBezTo>
                <a:cubicBezTo>
                  <a:pt x="4431480" y="2324891"/>
                  <a:pt x="4484157" y="2257344"/>
                  <a:pt x="4545106" y="2176079"/>
                </a:cubicBezTo>
                <a:cubicBezTo>
                  <a:pt x="4564500" y="2150221"/>
                  <a:pt x="4588673" y="2126060"/>
                  <a:pt x="4598894" y="2095396"/>
                </a:cubicBezTo>
                <a:cubicBezTo>
                  <a:pt x="4617452" y="2039723"/>
                  <a:pt x="4604478" y="2066849"/>
                  <a:pt x="4639235" y="2014714"/>
                </a:cubicBezTo>
                <a:cubicBezTo>
                  <a:pt x="4643717" y="1996785"/>
                  <a:pt x="4647819" y="1978756"/>
                  <a:pt x="4652682" y="1960926"/>
                </a:cubicBezTo>
                <a:cubicBezTo>
                  <a:pt x="4661268" y="1929444"/>
                  <a:pt x="4674487" y="1899029"/>
                  <a:pt x="4679576" y="1866796"/>
                </a:cubicBezTo>
                <a:cubicBezTo>
                  <a:pt x="4687994" y="1813482"/>
                  <a:pt x="4688541" y="1759220"/>
                  <a:pt x="4693023" y="1705432"/>
                </a:cubicBezTo>
                <a:cubicBezTo>
                  <a:pt x="4661472" y="1305787"/>
                  <a:pt x="4691590" y="1328143"/>
                  <a:pt x="4625788" y="1086867"/>
                </a:cubicBezTo>
                <a:cubicBezTo>
                  <a:pt x="4622058" y="1073192"/>
                  <a:pt x="4619225" y="1058917"/>
                  <a:pt x="4612341" y="1046526"/>
                </a:cubicBezTo>
                <a:cubicBezTo>
                  <a:pt x="4596644" y="1018271"/>
                  <a:pt x="4576482" y="992738"/>
                  <a:pt x="4558553" y="965844"/>
                </a:cubicBezTo>
                <a:cubicBezTo>
                  <a:pt x="4496499" y="872762"/>
                  <a:pt x="4553546" y="955803"/>
                  <a:pt x="4424082" y="791032"/>
                </a:cubicBezTo>
                <a:cubicBezTo>
                  <a:pt x="4410236" y="773409"/>
                  <a:pt x="4399588" y="753092"/>
                  <a:pt x="4383741" y="737244"/>
                </a:cubicBezTo>
                <a:cubicBezTo>
                  <a:pt x="4374776" y="728279"/>
                  <a:pt x="4364454" y="720492"/>
                  <a:pt x="4356847" y="710349"/>
                </a:cubicBezTo>
                <a:cubicBezTo>
                  <a:pt x="4337454" y="684491"/>
                  <a:pt x="4325915" y="652522"/>
                  <a:pt x="4303059" y="629667"/>
                </a:cubicBezTo>
                <a:cubicBezTo>
                  <a:pt x="4163994" y="490604"/>
                  <a:pt x="4300764" y="621033"/>
                  <a:pt x="4182035" y="522091"/>
                </a:cubicBezTo>
                <a:cubicBezTo>
                  <a:pt x="4172295" y="513975"/>
                  <a:pt x="4164767" y="503447"/>
                  <a:pt x="4155141" y="495196"/>
                </a:cubicBezTo>
                <a:cubicBezTo>
                  <a:pt x="4133350" y="476518"/>
                  <a:pt x="4109697" y="460086"/>
                  <a:pt x="4087906" y="441408"/>
                </a:cubicBezTo>
                <a:cubicBezTo>
                  <a:pt x="4078280" y="433157"/>
                  <a:pt x="4070911" y="422434"/>
                  <a:pt x="4061011" y="414514"/>
                </a:cubicBezTo>
                <a:cubicBezTo>
                  <a:pt x="4048391" y="404418"/>
                  <a:pt x="4033599" y="397317"/>
                  <a:pt x="4020670" y="387620"/>
                </a:cubicBezTo>
                <a:cubicBezTo>
                  <a:pt x="3979283" y="356580"/>
                  <a:pt x="3955654" y="331258"/>
                  <a:pt x="3913094" y="306938"/>
                </a:cubicBezTo>
                <a:cubicBezTo>
                  <a:pt x="3895690" y="296993"/>
                  <a:pt x="3876710" y="289989"/>
                  <a:pt x="3859306" y="280044"/>
                </a:cubicBezTo>
                <a:cubicBezTo>
                  <a:pt x="3812077" y="253056"/>
                  <a:pt x="3808793" y="238170"/>
                  <a:pt x="3751729" y="212808"/>
                </a:cubicBezTo>
                <a:cubicBezTo>
                  <a:pt x="3734841" y="205302"/>
                  <a:pt x="3715870" y="203843"/>
                  <a:pt x="3697941" y="199361"/>
                </a:cubicBezTo>
                <a:cubicBezTo>
                  <a:pt x="3661552" y="175101"/>
                  <a:pt x="3646465" y="162635"/>
                  <a:pt x="3603811" y="145573"/>
                </a:cubicBezTo>
                <a:cubicBezTo>
                  <a:pt x="3507648" y="107108"/>
                  <a:pt x="3545927" y="127740"/>
                  <a:pt x="3455894" y="105232"/>
                </a:cubicBezTo>
                <a:cubicBezTo>
                  <a:pt x="3442143" y="101794"/>
                  <a:pt x="3429304" y="95223"/>
                  <a:pt x="3415553" y="91785"/>
                </a:cubicBezTo>
                <a:cubicBezTo>
                  <a:pt x="3304636" y="64056"/>
                  <a:pt x="3391157" y="92499"/>
                  <a:pt x="3294529" y="64891"/>
                </a:cubicBezTo>
                <a:cubicBezTo>
                  <a:pt x="3280900" y="60997"/>
                  <a:pt x="3268198" y="53599"/>
                  <a:pt x="3254188" y="51444"/>
                </a:cubicBezTo>
                <a:cubicBezTo>
                  <a:pt x="3209665" y="44594"/>
                  <a:pt x="3164541" y="42479"/>
                  <a:pt x="3119717" y="37996"/>
                </a:cubicBezTo>
                <a:cubicBezTo>
                  <a:pt x="3101788" y="33514"/>
                  <a:pt x="3084159" y="27587"/>
                  <a:pt x="3065929" y="24549"/>
                </a:cubicBezTo>
                <a:cubicBezTo>
                  <a:pt x="2740133" y="-29750"/>
                  <a:pt x="2134875" y="22700"/>
                  <a:pt x="2003611" y="24549"/>
                </a:cubicBezTo>
                <a:lnTo>
                  <a:pt x="1532964" y="78338"/>
                </a:lnTo>
                <a:cubicBezTo>
                  <a:pt x="1272334" y="106065"/>
                  <a:pt x="1461259" y="76842"/>
                  <a:pt x="1290917" y="105232"/>
                </a:cubicBezTo>
                <a:cubicBezTo>
                  <a:pt x="1213598" y="131005"/>
                  <a:pt x="1280059" y="111524"/>
                  <a:pt x="1156447" y="132126"/>
                </a:cubicBezTo>
                <a:cubicBezTo>
                  <a:pt x="1133902" y="135883"/>
                  <a:pt x="1111698" y="141484"/>
                  <a:pt x="1089211" y="145573"/>
                </a:cubicBezTo>
                <a:cubicBezTo>
                  <a:pt x="1062386" y="150450"/>
                  <a:pt x="1035423" y="154538"/>
                  <a:pt x="1008529" y="159020"/>
                </a:cubicBezTo>
                <a:cubicBezTo>
                  <a:pt x="983108" y="169915"/>
                  <a:pt x="912846" y="203111"/>
                  <a:pt x="874059" y="212808"/>
                </a:cubicBezTo>
                <a:cubicBezTo>
                  <a:pt x="851886" y="218351"/>
                  <a:pt x="829235" y="221773"/>
                  <a:pt x="806823" y="226255"/>
                </a:cubicBezTo>
                <a:cubicBezTo>
                  <a:pt x="779929" y="244185"/>
                  <a:pt x="756805" y="269823"/>
                  <a:pt x="726141" y="280044"/>
                </a:cubicBezTo>
                <a:cubicBezTo>
                  <a:pt x="699247" y="289009"/>
                  <a:pt x="669768" y="292353"/>
                  <a:pt x="645459" y="306938"/>
                </a:cubicBezTo>
                <a:cubicBezTo>
                  <a:pt x="491390" y="399379"/>
                  <a:pt x="562246" y="377368"/>
                  <a:pt x="443753" y="401067"/>
                </a:cubicBezTo>
                <a:cubicBezTo>
                  <a:pt x="416859" y="414514"/>
                  <a:pt x="390547" y="429196"/>
                  <a:pt x="363070" y="441408"/>
                </a:cubicBezTo>
                <a:cubicBezTo>
                  <a:pt x="350117" y="447165"/>
                  <a:pt x="335407" y="448516"/>
                  <a:pt x="322729" y="454855"/>
                </a:cubicBezTo>
                <a:cubicBezTo>
                  <a:pt x="195699" y="518370"/>
                  <a:pt x="306126" y="478317"/>
                  <a:pt x="215153" y="508644"/>
                </a:cubicBezTo>
                <a:cubicBezTo>
                  <a:pt x="206188" y="522091"/>
                  <a:pt x="195487" y="534530"/>
                  <a:pt x="188259" y="548985"/>
                </a:cubicBezTo>
                <a:cubicBezTo>
                  <a:pt x="181920" y="561663"/>
                  <a:pt x="184834" y="579303"/>
                  <a:pt x="174811" y="589326"/>
                </a:cubicBezTo>
                <a:cubicBezTo>
                  <a:pt x="151955" y="612181"/>
                  <a:pt x="121023" y="625185"/>
                  <a:pt x="94129" y="643114"/>
                </a:cubicBezTo>
                <a:lnTo>
                  <a:pt x="53788" y="670008"/>
                </a:lnTo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1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1860FB6E-D449-4C3A-8B84-A358394C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90" y="1428226"/>
            <a:ext cx="2630175" cy="1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hlinkClick r:id="rId6" action="ppaction://hlinksldjump"/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05DF87-4693-43F7-970F-400C9B9A7DE1}"/>
              </a:ext>
            </a:extLst>
          </p:cNvPr>
          <p:cNvSpPr/>
          <p:nvPr/>
        </p:nvSpPr>
        <p:spPr>
          <a:xfrm rot="211547">
            <a:off x="2846393" y="4565335"/>
            <a:ext cx="3506216" cy="549231"/>
          </a:xfrm>
          <a:custGeom>
            <a:avLst/>
            <a:gdLst>
              <a:gd name="connsiteX0" fmla="*/ 0 w 1651246"/>
              <a:gd name="connsiteY0" fmla="*/ 186431 h 186431"/>
              <a:gd name="connsiteX1" fmla="*/ 71021 w 1651246"/>
              <a:gd name="connsiteY1" fmla="*/ 0 h 186431"/>
              <a:gd name="connsiteX2" fmla="*/ 923277 w 1651246"/>
              <a:gd name="connsiteY2" fmla="*/ 0 h 186431"/>
              <a:gd name="connsiteX3" fmla="*/ 1278384 w 1651246"/>
              <a:gd name="connsiteY3" fmla="*/ 0 h 186431"/>
              <a:gd name="connsiteX4" fmla="*/ 1402672 w 1651246"/>
              <a:gd name="connsiteY4" fmla="*/ 26633 h 186431"/>
              <a:gd name="connsiteX5" fmla="*/ 1651246 w 1651246"/>
              <a:gd name="connsiteY5" fmla="*/ 106532 h 186431"/>
              <a:gd name="connsiteX6" fmla="*/ 0 w 1651246"/>
              <a:gd name="connsiteY6" fmla="*/ 186431 h 186431"/>
              <a:gd name="connsiteX0" fmla="*/ 0 w 1520540"/>
              <a:gd name="connsiteY0" fmla="*/ 186431 h 186431"/>
              <a:gd name="connsiteX1" fmla="*/ 71021 w 1520540"/>
              <a:gd name="connsiteY1" fmla="*/ 0 h 186431"/>
              <a:gd name="connsiteX2" fmla="*/ 923277 w 1520540"/>
              <a:gd name="connsiteY2" fmla="*/ 0 h 186431"/>
              <a:gd name="connsiteX3" fmla="*/ 1278384 w 1520540"/>
              <a:gd name="connsiteY3" fmla="*/ 0 h 186431"/>
              <a:gd name="connsiteX4" fmla="*/ 1402672 w 1520540"/>
              <a:gd name="connsiteY4" fmla="*/ 26633 h 186431"/>
              <a:gd name="connsiteX5" fmla="*/ 1520540 w 1520540"/>
              <a:gd name="connsiteY5" fmla="*/ 161142 h 186431"/>
              <a:gd name="connsiteX6" fmla="*/ 0 w 1520540"/>
              <a:gd name="connsiteY6" fmla="*/ 186431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40" h="186431">
                <a:moveTo>
                  <a:pt x="0" y="186431"/>
                </a:moveTo>
                <a:lnTo>
                  <a:pt x="71021" y="0"/>
                </a:lnTo>
                <a:lnTo>
                  <a:pt x="923277" y="0"/>
                </a:lnTo>
                <a:lnTo>
                  <a:pt x="1278384" y="0"/>
                </a:lnTo>
                <a:lnTo>
                  <a:pt x="1402672" y="26633"/>
                </a:lnTo>
                <a:lnTo>
                  <a:pt x="1520540" y="161142"/>
                </a:lnTo>
                <a:lnTo>
                  <a:pt x="0" y="18643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6" action="ppaction://hlinksldjump"/>
            <a:extLst>
              <a:ext uri="{FF2B5EF4-FFF2-40B4-BE49-F238E27FC236}">
                <a16:creationId xmlns:a16="http://schemas.microsoft.com/office/drawing/2014/main" id="{52C5B763-9791-4C9E-9AFC-E4EA89DD1311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E409F1-07FF-4212-9716-6DCB0A6BD028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67DB7-096B-4D83-92C4-96A98D450766}"/>
              </a:ext>
            </a:extLst>
          </p:cNvPr>
          <p:cNvCxnSpPr/>
          <p:nvPr/>
        </p:nvCxnSpPr>
        <p:spPr>
          <a:xfrm>
            <a:off x="2974019" y="47229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Play">
            <a:hlinkClick r:id="rId7" action="ppaction://hlinksldjump"/>
            <a:extLst>
              <a:ext uri="{FF2B5EF4-FFF2-40B4-BE49-F238E27FC236}">
                <a16:creationId xmlns:a16="http://schemas.microsoft.com/office/drawing/2014/main" id="{2C6BF73E-AB44-4DE6-A879-FEAD6DFCA3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391293" t="4160" r="-379863"/>
          <a:stretch/>
        </p:blipFill>
        <p:spPr>
          <a:xfrm rot="197264">
            <a:off x="2887944" y="4637689"/>
            <a:ext cx="4551452" cy="500743"/>
          </a:xfrm>
          <a:prstGeom prst="rect">
            <a:avLst/>
          </a:prstGeom>
        </p:spPr>
      </p:pic>
      <p:pic>
        <p:nvPicPr>
          <p:cNvPr id="12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6DCDDB14-337A-4125-8E82-68B15F825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41" t="-20077" r="-85846" b="-27544"/>
          <a:stretch/>
        </p:blipFill>
        <p:spPr bwMode="auto">
          <a:xfrm rot="331456">
            <a:off x="4238655" y="1597786"/>
            <a:ext cx="764345" cy="6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 descr="Music note">
            <a:hlinkClick r:id="rId12" action="ppaction://hlinksldjump"/>
            <a:extLst>
              <a:ext uri="{FF2B5EF4-FFF2-40B4-BE49-F238E27FC236}">
                <a16:creationId xmlns:a16="http://schemas.microsoft.com/office/drawing/2014/main" id="{67A19FDF-586A-45E1-BE19-6F788D7A45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-29100" b="-52714"/>
          <a:stretch/>
        </p:blipFill>
        <p:spPr>
          <a:xfrm rot="327994">
            <a:off x="3931517" y="2637697"/>
            <a:ext cx="914400" cy="1469225"/>
          </a:xfrm>
          <a:prstGeom prst="rect">
            <a:avLst/>
          </a:prstGeom>
        </p:spPr>
      </p:pic>
      <p:pic>
        <p:nvPicPr>
          <p:cNvPr id="19" name="Picture 4" descr="Free Cliparts Quarter Rest, Download Free Clip Art, Free Clip Art ...">
            <a:hlinkClick r:id="rId10" action="ppaction://hlinksldjump"/>
            <a:extLst>
              <a:ext uri="{FF2B5EF4-FFF2-40B4-BE49-F238E27FC236}">
                <a16:creationId xmlns:a16="http://schemas.microsoft.com/office/drawing/2014/main" id="{68DAE127-98CC-47A7-9A0A-151EF7124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19" b="-54100"/>
          <a:stretch/>
        </p:blipFill>
        <p:spPr bwMode="auto">
          <a:xfrm>
            <a:off x="5591377" y="2708202"/>
            <a:ext cx="891527" cy="15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Songs with Half Notes - Beth's Notes">
            <a:hlinkClick r:id="rId10" action="ppaction://hlinksldjump"/>
            <a:extLst>
              <a:ext uri="{FF2B5EF4-FFF2-40B4-BE49-F238E27FC236}">
                <a16:creationId xmlns:a16="http://schemas.microsoft.com/office/drawing/2014/main" id="{EB01EF86-E93E-4FB9-BA4C-E87B35E10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10" b="-27382"/>
          <a:stretch/>
        </p:blipFill>
        <p:spPr bwMode="auto">
          <a:xfrm>
            <a:off x="5432845" y="1570441"/>
            <a:ext cx="755231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7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8CDFF605-6BA6-4BCA-9678-4F13AD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4257856"/>
            <a:ext cx="8540409" cy="24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Process 15">
            <a:hlinkClick r:id="rId2" action="ppaction://hlinksldjump"/>
            <a:extLst>
              <a:ext uri="{FF2B5EF4-FFF2-40B4-BE49-F238E27FC236}">
                <a16:creationId xmlns:a16="http://schemas.microsoft.com/office/drawing/2014/main" id="{A0D90C80-CA2A-43E9-B17D-0506E1FB7292}"/>
              </a:ext>
            </a:extLst>
          </p:cNvPr>
          <p:cNvSpPr/>
          <p:nvPr/>
        </p:nvSpPr>
        <p:spPr>
          <a:xfrm>
            <a:off x="-6361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9"/>
          <a:stretch/>
        </p:blipFill>
        <p:spPr bwMode="auto">
          <a:xfrm>
            <a:off x="2076730" y="1015875"/>
            <a:ext cx="8540409" cy="36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48ABA3-01A8-4F73-A2A9-657419A261B7}"/>
              </a:ext>
            </a:extLst>
          </p:cNvPr>
          <p:cNvSpPr/>
          <p:nvPr/>
        </p:nvSpPr>
        <p:spPr>
          <a:xfrm>
            <a:off x="7019365" y="526780"/>
            <a:ext cx="4693023" cy="3036691"/>
          </a:xfrm>
          <a:custGeom>
            <a:avLst/>
            <a:gdLst>
              <a:gd name="connsiteX0" fmla="*/ 0 w 4693023"/>
              <a:gd name="connsiteY0" fmla="*/ 710349 h 3036691"/>
              <a:gd name="connsiteX1" fmla="*/ 13447 w 4693023"/>
              <a:gd name="connsiteY1" fmla="*/ 817926 h 3036691"/>
              <a:gd name="connsiteX2" fmla="*/ 26894 w 4693023"/>
              <a:gd name="connsiteY2" fmla="*/ 898608 h 3036691"/>
              <a:gd name="connsiteX3" fmla="*/ 40341 w 4693023"/>
              <a:gd name="connsiteY3" fmla="*/ 1463385 h 3036691"/>
              <a:gd name="connsiteX4" fmla="*/ 67235 w 4693023"/>
              <a:gd name="connsiteY4" fmla="*/ 1544067 h 3036691"/>
              <a:gd name="connsiteX5" fmla="*/ 107576 w 4693023"/>
              <a:gd name="connsiteY5" fmla="*/ 1718879 h 3036691"/>
              <a:gd name="connsiteX6" fmla="*/ 134470 w 4693023"/>
              <a:gd name="connsiteY6" fmla="*/ 1893691 h 3036691"/>
              <a:gd name="connsiteX7" fmla="*/ 147917 w 4693023"/>
              <a:gd name="connsiteY7" fmla="*/ 2108844 h 3036691"/>
              <a:gd name="connsiteX8" fmla="*/ 161364 w 4693023"/>
              <a:gd name="connsiteY8" fmla="*/ 2149185 h 3036691"/>
              <a:gd name="connsiteX9" fmla="*/ 174811 w 4693023"/>
              <a:gd name="connsiteY9" fmla="*/ 2377785 h 3036691"/>
              <a:gd name="connsiteX10" fmla="*/ 188259 w 4693023"/>
              <a:gd name="connsiteY10" fmla="*/ 2458467 h 3036691"/>
              <a:gd name="connsiteX11" fmla="*/ 215153 w 4693023"/>
              <a:gd name="connsiteY11" fmla="*/ 2498808 h 3036691"/>
              <a:gd name="connsiteX12" fmla="*/ 228600 w 4693023"/>
              <a:gd name="connsiteY12" fmla="*/ 2539149 h 3036691"/>
              <a:gd name="connsiteX13" fmla="*/ 242047 w 4693023"/>
              <a:gd name="connsiteY13" fmla="*/ 2673620 h 3036691"/>
              <a:gd name="connsiteX14" fmla="*/ 268941 w 4693023"/>
              <a:gd name="connsiteY14" fmla="*/ 2713961 h 3036691"/>
              <a:gd name="connsiteX15" fmla="*/ 376517 w 4693023"/>
              <a:gd name="connsiteY15" fmla="*/ 2740855 h 3036691"/>
              <a:gd name="connsiteX16" fmla="*/ 510988 w 4693023"/>
              <a:gd name="connsiteY16" fmla="*/ 2781196 h 3036691"/>
              <a:gd name="connsiteX17" fmla="*/ 551329 w 4693023"/>
              <a:gd name="connsiteY17" fmla="*/ 2794644 h 3036691"/>
              <a:gd name="connsiteX18" fmla="*/ 820270 w 4693023"/>
              <a:gd name="connsiteY18" fmla="*/ 2834985 h 3036691"/>
              <a:gd name="connsiteX19" fmla="*/ 1035423 w 4693023"/>
              <a:gd name="connsiteY19" fmla="*/ 2888773 h 3036691"/>
              <a:gd name="connsiteX20" fmla="*/ 1183341 w 4693023"/>
              <a:gd name="connsiteY20" fmla="*/ 2929114 h 3036691"/>
              <a:gd name="connsiteX21" fmla="*/ 1277470 w 4693023"/>
              <a:gd name="connsiteY21" fmla="*/ 2942561 h 3036691"/>
              <a:gd name="connsiteX22" fmla="*/ 1331259 w 4693023"/>
              <a:gd name="connsiteY22" fmla="*/ 2956008 h 3036691"/>
              <a:gd name="connsiteX23" fmla="*/ 1411941 w 4693023"/>
              <a:gd name="connsiteY23" fmla="*/ 2969455 h 3036691"/>
              <a:gd name="connsiteX24" fmla="*/ 1452282 w 4693023"/>
              <a:gd name="connsiteY24" fmla="*/ 2982902 h 3036691"/>
              <a:gd name="connsiteX25" fmla="*/ 1506070 w 4693023"/>
              <a:gd name="connsiteY25" fmla="*/ 3009796 h 3036691"/>
              <a:gd name="connsiteX26" fmla="*/ 1680882 w 4693023"/>
              <a:gd name="connsiteY26" fmla="*/ 3036691 h 3036691"/>
              <a:gd name="connsiteX27" fmla="*/ 2138082 w 4693023"/>
              <a:gd name="connsiteY27" fmla="*/ 3023244 h 3036691"/>
              <a:gd name="connsiteX28" fmla="*/ 2420470 w 4693023"/>
              <a:gd name="connsiteY28" fmla="*/ 2996349 h 3036691"/>
              <a:gd name="connsiteX29" fmla="*/ 2702859 w 4693023"/>
              <a:gd name="connsiteY29" fmla="*/ 2982902 h 3036691"/>
              <a:gd name="connsiteX30" fmla="*/ 3079376 w 4693023"/>
              <a:gd name="connsiteY30" fmla="*/ 2929114 h 3036691"/>
              <a:gd name="connsiteX31" fmla="*/ 3281082 w 4693023"/>
              <a:gd name="connsiteY31" fmla="*/ 2902220 h 3036691"/>
              <a:gd name="connsiteX32" fmla="*/ 3348317 w 4693023"/>
              <a:gd name="connsiteY32" fmla="*/ 2861879 h 3036691"/>
              <a:gd name="connsiteX33" fmla="*/ 3429000 w 4693023"/>
              <a:gd name="connsiteY33" fmla="*/ 2848432 h 3036691"/>
              <a:gd name="connsiteX34" fmla="*/ 3563470 w 4693023"/>
              <a:gd name="connsiteY34" fmla="*/ 2821538 h 3036691"/>
              <a:gd name="connsiteX35" fmla="*/ 3684494 w 4693023"/>
              <a:gd name="connsiteY35" fmla="*/ 2781196 h 3036691"/>
              <a:gd name="connsiteX36" fmla="*/ 3805517 w 4693023"/>
              <a:gd name="connsiteY36" fmla="*/ 2754302 h 3036691"/>
              <a:gd name="connsiteX37" fmla="*/ 3872753 w 4693023"/>
              <a:gd name="connsiteY37" fmla="*/ 2713961 h 3036691"/>
              <a:gd name="connsiteX38" fmla="*/ 4047564 w 4693023"/>
              <a:gd name="connsiteY38" fmla="*/ 2646726 h 3036691"/>
              <a:gd name="connsiteX39" fmla="*/ 4182035 w 4693023"/>
              <a:gd name="connsiteY39" fmla="*/ 2552596 h 3036691"/>
              <a:gd name="connsiteX40" fmla="*/ 4222376 w 4693023"/>
              <a:gd name="connsiteY40" fmla="*/ 2512255 h 3036691"/>
              <a:gd name="connsiteX41" fmla="*/ 4289611 w 4693023"/>
              <a:gd name="connsiteY41" fmla="*/ 2458467 h 3036691"/>
              <a:gd name="connsiteX42" fmla="*/ 4316506 w 4693023"/>
              <a:gd name="connsiteY42" fmla="*/ 2418126 h 3036691"/>
              <a:gd name="connsiteX43" fmla="*/ 4356847 w 4693023"/>
              <a:gd name="connsiteY43" fmla="*/ 2391232 h 3036691"/>
              <a:gd name="connsiteX44" fmla="*/ 4545106 w 4693023"/>
              <a:gd name="connsiteY44" fmla="*/ 2176079 h 3036691"/>
              <a:gd name="connsiteX45" fmla="*/ 4598894 w 4693023"/>
              <a:gd name="connsiteY45" fmla="*/ 2095396 h 3036691"/>
              <a:gd name="connsiteX46" fmla="*/ 4639235 w 4693023"/>
              <a:gd name="connsiteY46" fmla="*/ 2014714 h 3036691"/>
              <a:gd name="connsiteX47" fmla="*/ 4652682 w 4693023"/>
              <a:gd name="connsiteY47" fmla="*/ 1960926 h 3036691"/>
              <a:gd name="connsiteX48" fmla="*/ 4679576 w 4693023"/>
              <a:gd name="connsiteY48" fmla="*/ 1866796 h 3036691"/>
              <a:gd name="connsiteX49" fmla="*/ 4693023 w 4693023"/>
              <a:gd name="connsiteY49" fmla="*/ 1705432 h 3036691"/>
              <a:gd name="connsiteX50" fmla="*/ 4625788 w 4693023"/>
              <a:gd name="connsiteY50" fmla="*/ 1086867 h 3036691"/>
              <a:gd name="connsiteX51" fmla="*/ 4612341 w 4693023"/>
              <a:gd name="connsiteY51" fmla="*/ 1046526 h 3036691"/>
              <a:gd name="connsiteX52" fmla="*/ 4558553 w 4693023"/>
              <a:gd name="connsiteY52" fmla="*/ 965844 h 3036691"/>
              <a:gd name="connsiteX53" fmla="*/ 4424082 w 4693023"/>
              <a:gd name="connsiteY53" fmla="*/ 791032 h 3036691"/>
              <a:gd name="connsiteX54" fmla="*/ 4383741 w 4693023"/>
              <a:gd name="connsiteY54" fmla="*/ 737244 h 3036691"/>
              <a:gd name="connsiteX55" fmla="*/ 4356847 w 4693023"/>
              <a:gd name="connsiteY55" fmla="*/ 710349 h 3036691"/>
              <a:gd name="connsiteX56" fmla="*/ 4303059 w 4693023"/>
              <a:gd name="connsiteY56" fmla="*/ 629667 h 3036691"/>
              <a:gd name="connsiteX57" fmla="*/ 4182035 w 4693023"/>
              <a:gd name="connsiteY57" fmla="*/ 522091 h 3036691"/>
              <a:gd name="connsiteX58" fmla="*/ 4155141 w 4693023"/>
              <a:gd name="connsiteY58" fmla="*/ 495196 h 3036691"/>
              <a:gd name="connsiteX59" fmla="*/ 4087906 w 4693023"/>
              <a:gd name="connsiteY59" fmla="*/ 441408 h 3036691"/>
              <a:gd name="connsiteX60" fmla="*/ 4061011 w 4693023"/>
              <a:gd name="connsiteY60" fmla="*/ 414514 h 3036691"/>
              <a:gd name="connsiteX61" fmla="*/ 4020670 w 4693023"/>
              <a:gd name="connsiteY61" fmla="*/ 387620 h 3036691"/>
              <a:gd name="connsiteX62" fmla="*/ 3913094 w 4693023"/>
              <a:gd name="connsiteY62" fmla="*/ 306938 h 3036691"/>
              <a:gd name="connsiteX63" fmla="*/ 3859306 w 4693023"/>
              <a:gd name="connsiteY63" fmla="*/ 280044 h 3036691"/>
              <a:gd name="connsiteX64" fmla="*/ 3751729 w 4693023"/>
              <a:gd name="connsiteY64" fmla="*/ 212808 h 3036691"/>
              <a:gd name="connsiteX65" fmla="*/ 3697941 w 4693023"/>
              <a:gd name="connsiteY65" fmla="*/ 199361 h 3036691"/>
              <a:gd name="connsiteX66" fmla="*/ 3603811 w 4693023"/>
              <a:gd name="connsiteY66" fmla="*/ 145573 h 3036691"/>
              <a:gd name="connsiteX67" fmla="*/ 3455894 w 4693023"/>
              <a:gd name="connsiteY67" fmla="*/ 105232 h 3036691"/>
              <a:gd name="connsiteX68" fmla="*/ 3415553 w 4693023"/>
              <a:gd name="connsiteY68" fmla="*/ 91785 h 3036691"/>
              <a:gd name="connsiteX69" fmla="*/ 3294529 w 4693023"/>
              <a:gd name="connsiteY69" fmla="*/ 64891 h 3036691"/>
              <a:gd name="connsiteX70" fmla="*/ 3254188 w 4693023"/>
              <a:gd name="connsiteY70" fmla="*/ 51444 h 3036691"/>
              <a:gd name="connsiteX71" fmla="*/ 3119717 w 4693023"/>
              <a:gd name="connsiteY71" fmla="*/ 37996 h 3036691"/>
              <a:gd name="connsiteX72" fmla="*/ 3065929 w 4693023"/>
              <a:gd name="connsiteY72" fmla="*/ 24549 h 3036691"/>
              <a:gd name="connsiteX73" fmla="*/ 2003611 w 4693023"/>
              <a:gd name="connsiteY73" fmla="*/ 24549 h 3036691"/>
              <a:gd name="connsiteX74" fmla="*/ 1532964 w 4693023"/>
              <a:gd name="connsiteY74" fmla="*/ 78338 h 3036691"/>
              <a:gd name="connsiteX75" fmla="*/ 1290917 w 4693023"/>
              <a:gd name="connsiteY75" fmla="*/ 105232 h 3036691"/>
              <a:gd name="connsiteX76" fmla="*/ 1156447 w 4693023"/>
              <a:gd name="connsiteY76" fmla="*/ 132126 h 3036691"/>
              <a:gd name="connsiteX77" fmla="*/ 1089211 w 4693023"/>
              <a:gd name="connsiteY77" fmla="*/ 145573 h 3036691"/>
              <a:gd name="connsiteX78" fmla="*/ 1008529 w 4693023"/>
              <a:gd name="connsiteY78" fmla="*/ 159020 h 3036691"/>
              <a:gd name="connsiteX79" fmla="*/ 874059 w 4693023"/>
              <a:gd name="connsiteY79" fmla="*/ 212808 h 3036691"/>
              <a:gd name="connsiteX80" fmla="*/ 806823 w 4693023"/>
              <a:gd name="connsiteY80" fmla="*/ 226255 h 3036691"/>
              <a:gd name="connsiteX81" fmla="*/ 726141 w 4693023"/>
              <a:gd name="connsiteY81" fmla="*/ 280044 h 3036691"/>
              <a:gd name="connsiteX82" fmla="*/ 645459 w 4693023"/>
              <a:gd name="connsiteY82" fmla="*/ 306938 h 3036691"/>
              <a:gd name="connsiteX83" fmla="*/ 443753 w 4693023"/>
              <a:gd name="connsiteY83" fmla="*/ 401067 h 3036691"/>
              <a:gd name="connsiteX84" fmla="*/ 363070 w 4693023"/>
              <a:gd name="connsiteY84" fmla="*/ 441408 h 3036691"/>
              <a:gd name="connsiteX85" fmla="*/ 322729 w 4693023"/>
              <a:gd name="connsiteY85" fmla="*/ 454855 h 3036691"/>
              <a:gd name="connsiteX86" fmla="*/ 215153 w 4693023"/>
              <a:gd name="connsiteY86" fmla="*/ 508644 h 3036691"/>
              <a:gd name="connsiteX87" fmla="*/ 188259 w 4693023"/>
              <a:gd name="connsiteY87" fmla="*/ 548985 h 3036691"/>
              <a:gd name="connsiteX88" fmla="*/ 174811 w 4693023"/>
              <a:gd name="connsiteY88" fmla="*/ 589326 h 3036691"/>
              <a:gd name="connsiteX89" fmla="*/ 94129 w 4693023"/>
              <a:gd name="connsiteY89" fmla="*/ 643114 h 3036691"/>
              <a:gd name="connsiteX90" fmla="*/ 53788 w 4693023"/>
              <a:gd name="connsiteY90" fmla="*/ 670008 h 303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93023" h="3036691">
                <a:moveTo>
                  <a:pt x="0" y="710349"/>
                </a:moveTo>
                <a:cubicBezTo>
                  <a:pt x="4482" y="746208"/>
                  <a:pt x="8336" y="782151"/>
                  <a:pt x="13447" y="817926"/>
                </a:cubicBezTo>
                <a:cubicBezTo>
                  <a:pt x="17303" y="844917"/>
                  <a:pt x="25759" y="871367"/>
                  <a:pt x="26894" y="898608"/>
                </a:cubicBezTo>
                <a:cubicBezTo>
                  <a:pt x="34734" y="1086757"/>
                  <a:pt x="28594" y="1275439"/>
                  <a:pt x="40341" y="1463385"/>
                </a:cubicBezTo>
                <a:cubicBezTo>
                  <a:pt x="42109" y="1491679"/>
                  <a:pt x="58270" y="1517173"/>
                  <a:pt x="67235" y="1544067"/>
                </a:cubicBezTo>
                <a:cubicBezTo>
                  <a:pt x="88565" y="1608056"/>
                  <a:pt x="99098" y="1634095"/>
                  <a:pt x="107576" y="1718879"/>
                </a:cubicBezTo>
                <a:cubicBezTo>
                  <a:pt x="122433" y="1867453"/>
                  <a:pt x="106778" y="1810614"/>
                  <a:pt x="134470" y="1893691"/>
                </a:cubicBezTo>
                <a:cubicBezTo>
                  <a:pt x="138952" y="1965409"/>
                  <a:pt x="140395" y="2037381"/>
                  <a:pt x="147917" y="2108844"/>
                </a:cubicBezTo>
                <a:cubicBezTo>
                  <a:pt x="149401" y="2122941"/>
                  <a:pt x="159954" y="2135081"/>
                  <a:pt x="161364" y="2149185"/>
                </a:cubicBezTo>
                <a:cubicBezTo>
                  <a:pt x="168959" y="2225138"/>
                  <a:pt x="168198" y="2301740"/>
                  <a:pt x="174811" y="2377785"/>
                </a:cubicBezTo>
                <a:cubicBezTo>
                  <a:pt x="177173" y="2404948"/>
                  <a:pt x="179637" y="2432601"/>
                  <a:pt x="188259" y="2458467"/>
                </a:cubicBezTo>
                <a:cubicBezTo>
                  <a:pt x="193370" y="2473799"/>
                  <a:pt x="207925" y="2484353"/>
                  <a:pt x="215153" y="2498808"/>
                </a:cubicBezTo>
                <a:cubicBezTo>
                  <a:pt x="221492" y="2511486"/>
                  <a:pt x="224118" y="2525702"/>
                  <a:pt x="228600" y="2539149"/>
                </a:cubicBezTo>
                <a:cubicBezTo>
                  <a:pt x="233082" y="2583973"/>
                  <a:pt x="231918" y="2629726"/>
                  <a:pt x="242047" y="2673620"/>
                </a:cubicBezTo>
                <a:cubicBezTo>
                  <a:pt x="245681" y="2689367"/>
                  <a:pt x="254486" y="2706733"/>
                  <a:pt x="268941" y="2713961"/>
                </a:cubicBezTo>
                <a:cubicBezTo>
                  <a:pt x="302001" y="2730491"/>
                  <a:pt x="341451" y="2729167"/>
                  <a:pt x="376517" y="2740855"/>
                </a:cubicBezTo>
                <a:cubicBezTo>
                  <a:pt x="568311" y="2804786"/>
                  <a:pt x="368692" y="2740539"/>
                  <a:pt x="510988" y="2781196"/>
                </a:cubicBezTo>
                <a:cubicBezTo>
                  <a:pt x="524617" y="2785090"/>
                  <a:pt x="537383" y="2792108"/>
                  <a:pt x="551329" y="2794644"/>
                </a:cubicBezTo>
                <a:cubicBezTo>
                  <a:pt x="630034" y="2808954"/>
                  <a:pt x="748473" y="2811053"/>
                  <a:pt x="820270" y="2834985"/>
                </a:cubicBezTo>
                <a:cubicBezTo>
                  <a:pt x="1004701" y="2896461"/>
                  <a:pt x="775792" y="2823866"/>
                  <a:pt x="1035423" y="2888773"/>
                </a:cubicBezTo>
                <a:cubicBezTo>
                  <a:pt x="1193001" y="2928167"/>
                  <a:pt x="1043794" y="2905856"/>
                  <a:pt x="1183341" y="2929114"/>
                </a:cubicBezTo>
                <a:cubicBezTo>
                  <a:pt x="1214605" y="2934325"/>
                  <a:pt x="1246286" y="2936891"/>
                  <a:pt x="1277470" y="2942561"/>
                </a:cubicBezTo>
                <a:cubicBezTo>
                  <a:pt x="1295653" y="2945867"/>
                  <a:pt x="1313136" y="2952384"/>
                  <a:pt x="1331259" y="2956008"/>
                </a:cubicBezTo>
                <a:cubicBezTo>
                  <a:pt x="1357995" y="2961355"/>
                  <a:pt x="1385325" y="2963540"/>
                  <a:pt x="1411941" y="2969455"/>
                </a:cubicBezTo>
                <a:cubicBezTo>
                  <a:pt x="1425778" y="2972530"/>
                  <a:pt x="1439254" y="2977318"/>
                  <a:pt x="1452282" y="2982902"/>
                </a:cubicBezTo>
                <a:cubicBezTo>
                  <a:pt x="1470707" y="2990798"/>
                  <a:pt x="1486557" y="3005205"/>
                  <a:pt x="1506070" y="3009796"/>
                </a:cubicBezTo>
                <a:cubicBezTo>
                  <a:pt x="1563459" y="3023299"/>
                  <a:pt x="1622611" y="3027726"/>
                  <a:pt x="1680882" y="3036691"/>
                </a:cubicBezTo>
                <a:lnTo>
                  <a:pt x="2138082" y="3023244"/>
                </a:lnTo>
                <a:cubicBezTo>
                  <a:pt x="2642611" y="3001774"/>
                  <a:pt x="2073304" y="3020291"/>
                  <a:pt x="2420470" y="2996349"/>
                </a:cubicBezTo>
                <a:cubicBezTo>
                  <a:pt x="2514483" y="2989865"/>
                  <a:pt x="2608729" y="2987384"/>
                  <a:pt x="2702859" y="2982902"/>
                </a:cubicBezTo>
                <a:cubicBezTo>
                  <a:pt x="2892800" y="2928633"/>
                  <a:pt x="2750320" y="2963154"/>
                  <a:pt x="3079376" y="2929114"/>
                </a:cubicBezTo>
                <a:cubicBezTo>
                  <a:pt x="3142376" y="2922597"/>
                  <a:pt x="3217858" y="2911252"/>
                  <a:pt x="3281082" y="2902220"/>
                </a:cubicBezTo>
                <a:cubicBezTo>
                  <a:pt x="3303494" y="2888773"/>
                  <a:pt x="3323754" y="2870811"/>
                  <a:pt x="3348317" y="2861879"/>
                </a:cubicBezTo>
                <a:cubicBezTo>
                  <a:pt x="3373941" y="2852561"/>
                  <a:pt x="3402202" y="2853457"/>
                  <a:pt x="3429000" y="2848432"/>
                </a:cubicBezTo>
                <a:cubicBezTo>
                  <a:pt x="3473928" y="2840008"/>
                  <a:pt x="3519264" y="2833171"/>
                  <a:pt x="3563470" y="2821538"/>
                </a:cubicBezTo>
                <a:cubicBezTo>
                  <a:pt x="3604593" y="2810716"/>
                  <a:pt x="3642549" y="2788187"/>
                  <a:pt x="3684494" y="2781196"/>
                </a:cubicBezTo>
                <a:cubicBezTo>
                  <a:pt x="3715483" y="2776031"/>
                  <a:pt x="3772413" y="2770854"/>
                  <a:pt x="3805517" y="2754302"/>
                </a:cubicBezTo>
                <a:cubicBezTo>
                  <a:pt x="3828894" y="2742613"/>
                  <a:pt x="3848730" y="2724257"/>
                  <a:pt x="3872753" y="2713961"/>
                </a:cubicBezTo>
                <a:cubicBezTo>
                  <a:pt x="3976972" y="2669296"/>
                  <a:pt x="3972628" y="2691687"/>
                  <a:pt x="4047564" y="2646726"/>
                </a:cubicBezTo>
                <a:cubicBezTo>
                  <a:pt x="4073290" y="2631290"/>
                  <a:pt x="4153424" y="2577120"/>
                  <a:pt x="4182035" y="2552596"/>
                </a:cubicBezTo>
                <a:cubicBezTo>
                  <a:pt x="4196474" y="2540220"/>
                  <a:pt x="4208064" y="2524778"/>
                  <a:pt x="4222376" y="2512255"/>
                </a:cubicBezTo>
                <a:cubicBezTo>
                  <a:pt x="4243976" y="2493355"/>
                  <a:pt x="4269316" y="2478762"/>
                  <a:pt x="4289611" y="2458467"/>
                </a:cubicBezTo>
                <a:cubicBezTo>
                  <a:pt x="4301039" y="2447039"/>
                  <a:pt x="4305078" y="2429554"/>
                  <a:pt x="4316506" y="2418126"/>
                </a:cubicBezTo>
                <a:cubicBezTo>
                  <a:pt x="4327934" y="2406698"/>
                  <a:pt x="4344768" y="2401969"/>
                  <a:pt x="4356847" y="2391232"/>
                </a:cubicBezTo>
                <a:cubicBezTo>
                  <a:pt x="4431480" y="2324891"/>
                  <a:pt x="4484157" y="2257344"/>
                  <a:pt x="4545106" y="2176079"/>
                </a:cubicBezTo>
                <a:cubicBezTo>
                  <a:pt x="4564500" y="2150221"/>
                  <a:pt x="4588673" y="2126060"/>
                  <a:pt x="4598894" y="2095396"/>
                </a:cubicBezTo>
                <a:cubicBezTo>
                  <a:pt x="4617452" y="2039723"/>
                  <a:pt x="4604478" y="2066849"/>
                  <a:pt x="4639235" y="2014714"/>
                </a:cubicBezTo>
                <a:cubicBezTo>
                  <a:pt x="4643717" y="1996785"/>
                  <a:pt x="4647819" y="1978756"/>
                  <a:pt x="4652682" y="1960926"/>
                </a:cubicBezTo>
                <a:cubicBezTo>
                  <a:pt x="4661268" y="1929444"/>
                  <a:pt x="4674487" y="1899029"/>
                  <a:pt x="4679576" y="1866796"/>
                </a:cubicBezTo>
                <a:cubicBezTo>
                  <a:pt x="4687994" y="1813482"/>
                  <a:pt x="4688541" y="1759220"/>
                  <a:pt x="4693023" y="1705432"/>
                </a:cubicBezTo>
                <a:cubicBezTo>
                  <a:pt x="4661472" y="1305787"/>
                  <a:pt x="4691590" y="1328143"/>
                  <a:pt x="4625788" y="1086867"/>
                </a:cubicBezTo>
                <a:cubicBezTo>
                  <a:pt x="4622058" y="1073192"/>
                  <a:pt x="4619225" y="1058917"/>
                  <a:pt x="4612341" y="1046526"/>
                </a:cubicBezTo>
                <a:cubicBezTo>
                  <a:pt x="4596644" y="1018271"/>
                  <a:pt x="4576482" y="992738"/>
                  <a:pt x="4558553" y="965844"/>
                </a:cubicBezTo>
                <a:cubicBezTo>
                  <a:pt x="4496499" y="872762"/>
                  <a:pt x="4553546" y="955803"/>
                  <a:pt x="4424082" y="791032"/>
                </a:cubicBezTo>
                <a:cubicBezTo>
                  <a:pt x="4410236" y="773409"/>
                  <a:pt x="4399588" y="753092"/>
                  <a:pt x="4383741" y="737244"/>
                </a:cubicBezTo>
                <a:cubicBezTo>
                  <a:pt x="4374776" y="728279"/>
                  <a:pt x="4364454" y="720492"/>
                  <a:pt x="4356847" y="710349"/>
                </a:cubicBezTo>
                <a:cubicBezTo>
                  <a:pt x="4337454" y="684491"/>
                  <a:pt x="4325915" y="652522"/>
                  <a:pt x="4303059" y="629667"/>
                </a:cubicBezTo>
                <a:cubicBezTo>
                  <a:pt x="4163994" y="490604"/>
                  <a:pt x="4300764" y="621033"/>
                  <a:pt x="4182035" y="522091"/>
                </a:cubicBezTo>
                <a:cubicBezTo>
                  <a:pt x="4172295" y="513975"/>
                  <a:pt x="4164767" y="503447"/>
                  <a:pt x="4155141" y="495196"/>
                </a:cubicBezTo>
                <a:cubicBezTo>
                  <a:pt x="4133350" y="476518"/>
                  <a:pt x="4109697" y="460086"/>
                  <a:pt x="4087906" y="441408"/>
                </a:cubicBezTo>
                <a:cubicBezTo>
                  <a:pt x="4078280" y="433157"/>
                  <a:pt x="4070911" y="422434"/>
                  <a:pt x="4061011" y="414514"/>
                </a:cubicBezTo>
                <a:cubicBezTo>
                  <a:pt x="4048391" y="404418"/>
                  <a:pt x="4033599" y="397317"/>
                  <a:pt x="4020670" y="387620"/>
                </a:cubicBezTo>
                <a:cubicBezTo>
                  <a:pt x="3979283" y="356580"/>
                  <a:pt x="3955654" y="331258"/>
                  <a:pt x="3913094" y="306938"/>
                </a:cubicBezTo>
                <a:cubicBezTo>
                  <a:pt x="3895690" y="296993"/>
                  <a:pt x="3876710" y="289989"/>
                  <a:pt x="3859306" y="280044"/>
                </a:cubicBezTo>
                <a:cubicBezTo>
                  <a:pt x="3812077" y="253056"/>
                  <a:pt x="3808793" y="238170"/>
                  <a:pt x="3751729" y="212808"/>
                </a:cubicBezTo>
                <a:cubicBezTo>
                  <a:pt x="3734841" y="205302"/>
                  <a:pt x="3715870" y="203843"/>
                  <a:pt x="3697941" y="199361"/>
                </a:cubicBezTo>
                <a:cubicBezTo>
                  <a:pt x="3661552" y="175101"/>
                  <a:pt x="3646465" y="162635"/>
                  <a:pt x="3603811" y="145573"/>
                </a:cubicBezTo>
                <a:cubicBezTo>
                  <a:pt x="3507648" y="107108"/>
                  <a:pt x="3545927" y="127740"/>
                  <a:pt x="3455894" y="105232"/>
                </a:cubicBezTo>
                <a:cubicBezTo>
                  <a:pt x="3442143" y="101794"/>
                  <a:pt x="3429304" y="95223"/>
                  <a:pt x="3415553" y="91785"/>
                </a:cubicBezTo>
                <a:cubicBezTo>
                  <a:pt x="3304636" y="64056"/>
                  <a:pt x="3391157" y="92499"/>
                  <a:pt x="3294529" y="64891"/>
                </a:cubicBezTo>
                <a:cubicBezTo>
                  <a:pt x="3280900" y="60997"/>
                  <a:pt x="3268198" y="53599"/>
                  <a:pt x="3254188" y="51444"/>
                </a:cubicBezTo>
                <a:cubicBezTo>
                  <a:pt x="3209665" y="44594"/>
                  <a:pt x="3164541" y="42479"/>
                  <a:pt x="3119717" y="37996"/>
                </a:cubicBezTo>
                <a:cubicBezTo>
                  <a:pt x="3101788" y="33514"/>
                  <a:pt x="3084159" y="27587"/>
                  <a:pt x="3065929" y="24549"/>
                </a:cubicBezTo>
                <a:cubicBezTo>
                  <a:pt x="2740133" y="-29750"/>
                  <a:pt x="2134875" y="22700"/>
                  <a:pt x="2003611" y="24549"/>
                </a:cubicBezTo>
                <a:lnTo>
                  <a:pt x="1532964" y="78338"/>
                </a:lnTo>
                <a:cubicBezTo>
                  <a:pt x="1272334" y="106065"/>
                  <a:pt x="1461259" y="76842"/>
                  <a:pt x="1290917" y="105232"/>
                </a:cubicBezTo>
                <a:cubicBezTo>
                  <a:pt x="1213598" y="131005"/>
                  <a:pt x="1280059" y="111524"/>
                  <a:pt x="1156447" y="132126"/>
                </a:cubicBezTo>
                <a:cubicBezTo>
                  <a:pt x="1133902" y="135883"/>
                  <a:pt x="1111698" y="141484"/>
                  <a:pt x="1089211" y="145573"/>
                </a:cubicBezTo>
                <a:cubicBezTo>
                  <a:pt x="1062386" y="150450"/>
                  <a:pt x="1035423" y="154538"/>
                  <a:pt x="1008529" y="159020"/>
                </a:cubicBezTo>
                <a:cubicBezTo>
                  <a:pt x="983108" y="169915"/>
                  <a:pt x="912846" y="203111"/>
                  <a:pt x="874059" y="212808"/>
                </a:cubicBezTo>
                <a:cubicBezTo>
                  <a:pt x="851886" y="218351"/>
                  <a:pt x="829235" y="221773"/>
                  <a:pt x="806823" y="226255"/>
                </a:cubicBezTo>
                <a:cubicBezTo>
                  <a:pt x="779929" y="244185"/>
                  <a:pt x="756805" y="269823"/>
                  <a:pt x="726141" y="280044"/>
                </a:cubicBezTo>
                <a:cubicBezTo>
                  <a:pt x="699247" y="289009"/>
                  <a:pt x="669768" y="292353"/>
                  <a:pt x="645459" y="306938"/>
                </a:cubicBezTo>
                <a:cubicBezTo>
                  <a:pt x="491390" y="399379"/>
                  <a:pt x="562246" y="377368"/>
                  <a:pt x="443753" y="401067"/>
                </a:cubicBezTo>
                <a:cubicBezTo>
                  <a:pt x="416859" y="414514"/>
                  <a:pt x="390547" y="429196"/>
                  <a:pt x="363070" y="441408"/>
                </a:cubicBezTo>
                <a:cubicBezTo>
                  <a:pt x="350117" y="447165"/>
                  <a:pt x="335407" y="448516"/>
                  <a:pt x="322729" y="454855"/>
                </a:cubicBezTo>
                <a:cubicBezTo>
                  <a:pt x="195699" y="518370"/>
                  <a:pt x="306126" y="478317"/>
                  <a:pt x="215153" y="508644"/>
                </a:cubicBezTo>
                <a:cubicBezTo>
                  <a:pt x="206188" y="522091"/>
                  <a:pt x="195487" y="534530"/>
                  <a:pt x="188259" y="548985"/>
                </a:cubicBezTo>
                <a:cubicBezTo>
                  <a:pt x="181920" y="561663"/>
                  <a:pt x="184834" y="579303"/>
                  <a:pt x="174811" y="589326"/>
                </a:cubicBezTo>
                <a:cubicBezTo>
                  <a:pt x="151955" y="612181"/>
                  <a:pt x="121023" y="625185"/>
                  <a:pt x="94129" y="643114"/>
                </a:cubicBezTo>
                <a:lnTo>
                  <a:pt x="53788" y="670008"/>
                </a:lnTo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1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1860FB6E-D449-4C3A-8B84-A358394C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90" y="1428226"/>
            <a:ext cx="2630175" cy="1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hlinkClick r:id="rId6" action="ppaction://hlinksldjump"/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05DF87-4693-43F7-970F-400C9B9A7DE1}"/>
              </a:ext>
            </a:extLst>
          </p:cNvPr>
          <p:cNvSpPr/>
          <p:nvPr/>
        </p:nvSpPr>
        <p:spPr>
          <a:xfrm rot="211547">
            <a:off x="2846393" y="4565335"/>
            <a:ext cx="3506216" cy="549231"/>
          </a:xfrm>
          <a:custGeom>
            <a:avLst/>
            <a:gdLst>
              <a:gd name="connsiteX0" fmla="*/ 0 w 1651246"/>
              <a:gd name="connsiteY0" fmla="*/ 186431 h 186431"/>
              <a:gd name="connsiteX1" fmla="*/ 71021 w 1651246"/>
              <a:gd name="connsiteY1" fmla="*/ 0 h 186431"/>
              <a:gd name="connsiteX2" fmla="*/ 923277 w 1651246"/>
              <a:gd name="connsiteY2" fmla="*/ 0 h 186431"/>
              <a:gd name="connsiteX3" fmla="*/ 1278384 w 1651246"/>
              <a:gd name="connsiteY3" fmla="*/ 0 h 186431"/>
              <a:gd name="connsiteX4" fmla="*/ 1402672 w 1651246"/>
              <a:gd name="connsiteY4" fmla="*/ 26633 h 186431"/>
              <a:gd name="connsiteX5" fmla="*/ 1651246 w 1651246"/>
              <a:gd name="connsiteY5" fmla="*/ 106532 h 186431"/>
              <a:gd name="connsiteX6" fmla="*/ 0 w 1651246"/>
              <a:gd name="connsiteY6" fmla="*/ 186431 h 186431"/>
              <a:gd name="connsiteX0" fmla="*/ 0 w 1520540"/>
              <a:gd name="connsiteY0" fmla="*/ 186431 h 186431"/>
              <a:gd name="connsiteX1" fmla="*/ 71021 w 1520540"/>
              <a:gd name="connsiteY1" fmla="*/ 0 h 186431"/>
              <a:gd name="connsiteX2" fmla="*/ 923277 w 1520540"/>
              <a:gd name="connsiteY2" fmla="*/ 0 h 186431"/>
              <a:gd name="connsiteX3" fmla="*/ 1278384 w 1520540"/>
              <a:gd name="connsiteY3" fmla="*/ 0 h 186431"/>
              <a:gd name="connsiteX4" fmla="*/ 1402672 w 1520540"/>
              <a:gd name="connsiteY4" fmla="*/ 26633 h 186431"/>
              <a:gd name="connsiteX5" fmla="*/ 1520540 w 1520540"/>
              <a:gd name="connsiteY5" fmla="*/ 161142 h 186431"/>
              <a:gd name="connsiteX6" fmla="*/ 0 w 1520540"/>
              <a:gd name="connsiteY6" fmla="*/ 186431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40" h="186431">
                <a:moveTo>
                  <a:pt x="0" y="186431"/>
                </a:moveTo>
                <a:lnTo>
                  <a:pt x="71021" y="0"/>
                </a:lnTo>
                <a:lnTo>
                  <a:pt x="923277" y="0"/>
                </a:lnTo>
                <a:lnTo>
                  <a:pt x="1278384" y="0"/>
                </a:lnTo>
                <a:lnTo>
                  <a:pt x="1402672" y="26633"/>
                </a:lnTo>
                <a:lnTo>
                  <a:pt x="1520540" y="161142"/>
                </a:lnTo>
                <a:lnTo>
                  <a:pt x="0" y="18643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6" action="ppaction://hlinksldjump"/>
            <a:extLst>
              <a:ext uri="{FF2B5EF4-FFF2-40B4-BE49-F238E27FC236}">
                <a16:creationId xmlns:a16="http://schemas.microsoft.com/office/drawing/2014/main" id="{52C5B763-9791-4C9E-9AFC-E4EA89DD1311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E409F1-07FF-4212-9716-6DCB0A6BD028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67DB7-096B-4D83-92C4-96A98D450766}"/>
              </a:ext>
            </a:extLst>
          </p:cNvPr>
          <p:cNvCxnSpPr/>
          <p:nvPr/>
        </p:nvCxnSpPr>
        <p:spPr>
          <a:xfrm>
            <a:off x="2974019" y="47229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usic note">
            <a:hlinkClick r:id="rId7" action="ppaction://hlinksldjump"/>
            <a:extLst>
              <a:ext uri="{FF2B5EF4-FFF2-40B4-BE49-F238E27FC236}">
                <a16:creationId xmlns:a16="http://schemas.microsoft.com/office/drawing/2014/main" id="{0DC36F67-AE5D-4547-9301-C3DEC82346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29100" b="-52714"/>
          <a:stretch/>
        </p:blipFill>
        <p:spPr>
          <a:xfrm rot="327994">
            <a:off x="3931517" y="2637698"/>
            <a:ext cx="914400" cy="1469225"/>
          </a:xfrm>
          <a:prstGeom prst="rect">
            <a:avLst/>
          </a:prstGeom>
        </p:spPr>
      </p:pic>
      <p:pic>
        <p:nvPicPr>
          <p:cNvPr id="11" name="Graphic 10" descr="Play">
            <a:hlinkClick r:id="rId10" action="ppaction://hlinksldjump"/>
            <a:extLst>
              <a:ext uri="{FF2B5EF4-FFF2-40B4-BE49-F238E27FC236}">
                <a16:creationId xmlns:a16="http://schemas.microsoft.com/office/drawing/2014/main" id="{2C6BF73E-AB44-4DE6-A879-FEAD6DFCA3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-391293" t="4160" r="-379863"/>
          <a:stretch/>
        </p:blipFill>
        <p:spPr>
          <a:xfrm rot="197264">
            <a:off x="2887944" y="4637689"/>
            <a:ext cx="4551452" cy="500743"/>
          </a:xfrm>
          <a:prstGeom prst="rect">
            <a:avLst/>
          </a:prstGeom>
        </p:spPr>
      </p:pic>
      <p:pic>
        <p:nvPicPr>
          <p:cNvPr id="12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6DCDDB14-337A-4125-8E82-68B15F825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41" t="-20077" r="-85846" b="-27544"/>
          <a:stretch/>
        </p:blipFill>
        <p:spPr bwMode="auto">
          <a:xfrm rot="331456">
            <a:off x="4238655" y="1597786"/>
            <a:ext cx="764345" cy="6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Cliparts Quarter Rest, Download Free Clip Art, Free Clip Art ...">
            <a:hlinkClick r:id="rId7" action="ppaction://hlinksldjump"/>
            <a:extLst>
              <a:ext uri="{FF2B5EF4-FFF2-40B4-BE49-F238E27FC236}">
                <a16:creationId xmlns:a16="http://schemas.microsoft.com/office/drawing/2014/main" id="{086460FD-9070-44E6-A474-AE01FFBD3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19" b="-54100"/>
          <a:stretch/>
        </p:blipFill>
        <p:spPr bwMode="auto">
          <a:xfrm>
            <a:off x="5591377" y="2708203"/>
            <a:ext cx="891527" cy="15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gs with Half Notes - Beth's Notes">
            <a:hlinkClick r:id="rId7" action="ppaction://hlinksldjump"/>
            <a:extLst>
              <a:ext uri="{FF2B5EF4-FFF2-40B4-BE49-F238E27FC236}">
                <a16:creationId xmlns:a16="http://schemas.microsoft.com/office/drawing/2014/main" id="{348F775D-220C-43E5-B307-A99532AE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10" b="-27382"/>
          <a:stretch/>
        </p:blipFill>
        <p:spPr bwMode="auto">
          <a:xfrm>
            <a:off x="5432845" y="1570442"/>
            <a:ext cx="755231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01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8CDFF605-6BA6-4BCA-9678-4F13AD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4257856"/>
            <a:ext cx="8540409" cy="24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Process 15">
            <a:hlinkClick r:id="rId2" action="ppaction://hlinksldjump"/>
            <a:extLst>
              <a:ext uri="{FF2B5EF4-FFF2-40B4-BE49-F238E27FC236}">
                <a16:creationId xmlns:a16="http://schemas.microsoft.com/office/drawing/2014/main" id="{A0D90C80-CA2A-43E9-B17D-0506E1FB7292}"/>
              </a:ext>
            </a:extLst>
          </p:cNvPr>
          <p:cNvSpPr/>
          <p:nvPr/>
        </p:nvSpPr>
        <p:spPr>
          <a:xfrm>
            <a:off x="-6361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9"/>
          <a:stretch/>
        </p:blipFill>
        <p:spPr bwMode="auto">
          <a:xfrm>
            <a:off x="2076730" y="1015875"/>
            <a:ext cx="8540409" cy="36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48ABA3-01A8-4F73-A2A9-657419A261B7}"/>
              </a:ext>
            </a:extLst>
          </p:cNvPr>
          <p:cNvSpPr/>
          <p:nvPr/>
        </p:nvSpPr>
        <p:spPr>
          <a:xfrm>
            <a:off x="7019365" y="526780"/>
            <a:ext cx="4693023" cy="3036691"/>
          </a:xfrm>
          <a:custGeom>
            <a:avLst/>
            <a:gdLst>
              <a:gd name="connsiteX0" fmla="*/ 0 w 4693023"/>
              <a:gd name="connsiteY0" fmla="*/ 710349 h 3036691"/>
              <a:gd name="connsiteX1" fmla="*/ 13447 w 4693023"/>
              <a:gd name="connsiteY1" fmla="*/ 817926 h 3036691"/>
              <a:gd name="connsiteX2" fmla="*/ 26894 w 4693023"/>
              <a:gd name="connsiteY2" fmla="*/ 898608 h 3036691"/>
              <a:gd name="connsiteX3" fmla="*/ 40341 w 4693023"/>
              <a:gd name="connsiteY3" fmla="*/ 1463385 h 3036691"/>
              <a:gd name="connsiteX4" fmla="*/ 67235 w 4693023"/>
              <a:gd name="connsiteY4" fmla="*/ 1544067 h 3036691"/>
              <a:gd name="connsiteX5" fmla="*/ 107576 w 4693023"/>
              <a:gd name="connsiteY5" fmla="*/ 1718879 h 3036691"/>
              <a:gd name="connsiteX6" fmla="*/ 134470 w 4693023"/>
              <a:gd name="connsiteY6" fmla="*/ 1893691 h 3036691"/>
              <a:gd name="connsiteX7" fmla="*/ 147917 w 4693023"/>
              <a:gd name="connsiteY7" fmla="*/ 2108844 h 3036691"/>
              <a:gd name="connsiteX8" fmla="*/ 161364 w 4693023"/>
              <a:gd name="connsiteY8" fmla="*/ 2149185 h 3036691"/>
              <a:gd name="connsiteX9" fmla="*/ 174811 w 4693023"/>
              <a:gd name="connsiteY9" fmla="*/ 2377785 h 3036691"/>
              <a:gd name="connsiteX10" fmla="*/ 188259 w 4693023"/>
              <a:gd name="connsiteY10" fmla="*/ 2458467 h 3036691"/>
              <a:gd name="connsiteX11" fmla="*/ 215153 w 4693023"/>
              <a:gd name="connsiteY11" fmla="*/ 2498808 h 3036691"/>
              <a:gd name="connsiteX12" fmla="*/ 228600 w 4693023"/>
              <a:gd name="connsiteY12" fmla="*/ 2539149 h 3036691"/>
              <a:gd name="connsiteX13" fmla="*/ 242047 w 4693023"/>
              <a:gd name="connsiteY13" fmla="*/ 2673620 h 3036691"/>
              <a:gd name="connsiteX14" fmla="*/ 268941 w 4693023"/>
              <a:gd name="connsiteY14" fmla="*/ 2713961 h 3036691"/>
              <a:gd name="connsiteX15" fmla="*/ 376517 w 4693023"/>
              <a:gd name="connsiteY15" fmla="*/ 2740855 h 3036691"/>
              <a:gd name="connsiteX16" fmla="*/ 510988 w 4693023"/>
              <a:gd name="connsiteY16" fmla="*/ 2781196 h 3036691"/>
              <a:gd name="connsiteX17" fmla="*/ 551329 w 4693023"/>
              <a:gd name="connsiteY17" fmla="*/ 2794644 h 3036691"/>
              <a:gd name="connsiteX18" fmla="*/ 820270 w 4693023"/>
              <a:gd name="connsiteY18" fmla="*/ 2834985 h 3036691"/>
              <a:gd name="connsiteX19" fmla="*/ 1035423 w 4693023"/>
              <a:gd name="connsiteY19" fmla="*/ 2888773 h 3036691"/>
              <a:gd name="connsiteX20" fmla="*/ 1183341 w 4693023"/>
              <a:gd name="connsiteY20" fmla="*/ 2929114 h 3036691"/>
              <a:gd name="connsiteX21" fmla="*/ 1277470 w 4693023"/>
              <a:gd name="connsiteY21" fmla="*/ 2942561 h 3036691"/>
              <a:gd name="connsiteX22" fmla="*/ 1331259 w 4693023"/>
              <a:gd name="connsiteY22" fmla="*/ 2956008 h 3036691"/>
              <a:gd name="connsiteX23" fmla="*/ 1411941 w 4693023"/>
              <a:gd name="connsiteY23" fmla="*/ 2969455 h 3036691"/>
              <a:gd name="connsiteX24" fmla="*/ 1452282 w 4693023"/>
              <a:gd name="connsiteY24" fmla="*/ 2982902 h 3036691"/>
              <a:gd name="connsiteX25" fmla="*/ 1506070 w 4693023"/>
              <a:gd name="connsiteY25" fmla="*/ 3009796 h 3036691"/>
              <a:gd name="connsiteX26" fmla="*/ 1680882 w 4693023"/>
              <a:gd name="connsiteY26" fmla="*/ 3036691 h 3036691"/>
              <a:gd name="connsiteX27" fmla="*/ 2138082 w 4693023"/>
              <a:gd name="connsiteY27" fmla="*/ 3023244 h 3036691"/>
              <a:gd name="connsiteX28" fmla="*/ 2420470 w 4693023"/>
              <a:gd name="connsiteY28" fmla="*/ 2996349 h 3036691"/>
              <a:gd name="connsiteX29" fmla="*/ 2702859 w 4693023"/>
              <a:gd name="connsiteY29" fmla="*/ 2982902 h 3036691"/>
              <a:gd name="connsiteX30" fmla="*/ 3079376 w 4693023"/>
              <a:gd name="connsiteY30" fmla="*/ 2929114 h 3036691"/>
              <a:gd name="connsiteX31" fmla="*/ 3281082 w 4693023"/>
              <a:gd name="connsiteY31" fmla="*/ 2902220 h 3036691"/>
              <a:gd name="connsiteX32" fmla="*/ 3348317 w 4693023"/>
              <a:gd name="connsiteY32" fmla="*/ 2861879 h 3036691"/>
              <a:gd name="connsiteX33" fmla="*/ 3429000 w 4693023"/>
              <a:gd name="connsiteY33" fmla="*/ 2848432 h 3036691"/>
              <a:gd name="connsiteX34" fmla="*/ 3563470 w 4693023"/>
              <a:gd name="connsiteY34" fmla="*/ 2821538 h 3036691"/>
              <a:gd name="connsiteX35" fmla="*/ 3684494 w 4693023"/>
              <a:gd name="connsiteY35" fmla="*/ 2781196 h 3036691"/>
              <a:gd name="connsiteX36" fmla="*/ 3805517 w 4693023"/>
              <a:gd name="connsiteY36" fmla="*/ 2754302 h 3036691"/>
              <a:gd name="connsiteX37" fmla="*/ 3872753 w 4693023"/>
              <a:gd name="connsiteY37" fmla="*/ 2713961 h 3036691"/>
              <a:gd name="connsiteX38" fmla="*/ 4047564 w 4693023"/>
              <a:gd name="connsiteY38" fmla="*/ 2646726 h 3036691"/>
              <a:gd name="connsiteX39" fmla="*/ 4182035 w 4693023"/>
              <a:gd name="connsiteY39" fmla="*/ 2552596 h 3036691"/>
              <a:gd name="connsiteX40" fmla="*/ 4222376 w 4693023"/>
              <a:gd name="connsiteY40" fmla="*/ 2512255 h 3036691"/>
              <a:gd name="connsiteX41" fmla="*/ 4289611 w 4693023"/>
              <a:gd name="connsiteY41" fmla="*/ 2458467 h 3036691"/>
              <a:gd name="connsiteX42" fmla="*/ 4316506 w 4693023"/>
              <a:gd name="connsiteY42" fmla="*/ 2418126 h 3036691"/>
              <a:gd name="connsiteX43" fmla="*/ 4356847 w 4693023"/>
              <a:gd name="connsiteY43" fmla="*/ 2391232 h 3036691"/>
              <a:gd name="connsiteX44" fmla="*/ 4545106 w 4693023"/>
              <a:gd name="connsiteY44" fmla="*/ 2176079 h 3036691"/>
              <a:gd name="connsiteX45" fmla="*/ 4598894 w 4693023"/>
              <a:gd name="connsiteY45" fmla="*/ 2095396 h 3036691"/>
              <a:gd name="connsiteX46" fmla="*/ 4639235 w 4693023"/>
              <a:gd name="connsiteY46" fmla="*/ 2014714 h 3036691"/>
              <a:gd name="connsiteX47" fmla="*/ 4652682 w 4693023"/>
              <a:gd name="connsiteY47" fmla="*/ 1960926 h 3036691"/>
              <a:gd name="connsiteX48" fmla="*/ 4679576 w 4693023"/>
              <a:gd name="connsiteY48" fmla="*/ 1866796 h 3036691"/>
              <a:gd name="connsiteX49" fmla="*/ 4693023 w 4693023"/>
              <a:gd name="connsiteY49" fmla="*/ 1705432 h 3036691"/>
              <a:gd name="connsiteX50" fmla="*/ 4625788 w 4693023"/>
              <a:gd name="connsiteY50" fmla="*/ 1086867 h 3036691"/>
              <a:gd name="connsiteX51" fmla="*/ 4612341 w 4693023"/>
              <a:gd name="connsiteY51" fmla="*/ 1046526 h 3036691"/>
              <a:gd name="connsiteX52" fmla="*/ 4558553 w 4693023"/>
              <a:gd name="connsiteY52" fmla="*/ 965844 h 3036691"/>
              <a:gd name="connsiteX53" fmla="*/ 4424082 w 4693023"/>
              <a:gd name="connsiteY53" fmla="*/ 791032 h 3036691"/>
              <a:gd name="connsiteX54" fmla="*/ 4383741 w 4693023"/>
              <a:gd name="connsiteY54" fmla="*/ 737244 h 3036691"/>
              <a:gd name="connsiteX55" fmla="*/ 4356847 w 4693023"/>
              <a:gd name="connsiteY55" fmla="*/ 710349 h 3036691"/>
              <a:gd name="connsiteX56" fmla="*/ 4303059 w 4693023"/>
              <a:gd name="connsiteY56" fmla="*/ 629667 h 3036691"/>
              <a:gd name="connsiteX57" fmla="*/ 4182035 w 4693023"/>
              <a:gd name="connsiteY57" fmla="*/ 522091 h 3036691"/>
              <a:gd name="connsiteX58" fmla="*/ 4155141 w 4693023"/>
              <a:gd name="connsiteY58" fmla="*/ 495196 h 3036691"/>
              <a:gd name="connsiteX59" fmla="*/ 4087906 w 4693023"/>
              <a:gd name="connsiteY59" fmla="*/ 441408 h 3036691"/>
              <a:gd name="connsiteX60" fmla="*/ 4061011 w 4693023"/>
              <a:gd name="connsiteY60" fmla="*/ 414514 h 3036691"/>
              <a:gd name="connsiteX61" fmla="*/ 4020670 w 4693023"/>
              <a:gd name="connsiteY61" fmla="*/ 387620 h 3036691"/>
              <a:gd name="connsiteX62" fmla="*/ 3913094 w 4693023"/>
              <a:gd name="connsiteY62" fmla="*/ 306938 h 3036691"/>
              <a:gd name="connsiteX63" fmla="*/ 3859306 w 4693023"/>
              <a:gd name="connsiteY63" fmla="*/ 280044 h 3036691"/>
              <a:gd name="connsiteX64" fmla="*/ 3751729 w 4693023"/>
              <a:gd name="connsiteY64" fmla="*/ 212808 h 3036691"/>
              <a:gd name="connsiteX65" fmla="*/ 3697941 w 4693023"/>
              <a:gd name="connsiteY65" fmla="*/ 199361 h 3036691"/>
              <a:gd name="connsiteX66" fmla="*/ 3603811 w 4693023"/>
              <a:gd name="connsiteY66" fmla="*/ 145573 h 3036691"/>
              <a:gd name="connsiteX67" fmla="*/ 3455894 w 4693023"/>
              <a:gd name="connsiteY67" fmla="*/ 105232 h 3036691"/>
              <a:gd name="connsiteX68" fmla="*/ 3415553 w 4693023"/>
              <a:gd name="connsiteY68" fmla="*/ 91785 h 3036691"/>
              <a:gd name="connsiteX69" fmla="*/ 3294529 w 4693023"/>
              <a:gd name="connsiteY69" fmla="*/ 64891 h 3036691"/>
              <a:gd name="connsiteX70" fmla="*/ 3254188 w 4693023"/>
              <a:gd name="connsiteY70" fmla="*/ 51444 h 3036691"/>
              <a:gd name="connsiteX71" fmla="*/ 3119717 w 4693023"/>
              <a:gd name="connsiteY71" fmla="*/ 37996 h 3036691"/>
              <a:gd name="connsiteX72" fmla="*/ 3065929 w 4693023"/>
              <a:gd name="connsiteY72" fmla="*/ 24549 h 3036691"/>
              <a:gd name="connsiteX73" fmla="*/ 2003611 w 4693023"/>
              <a:gd name="connsiteY73" fmla="*/ 24549 h 3036691"/>
              <a:gd name="connsiteX74" fmla="*/ 1532964 w 4693023"/>
              <a:gd name="connsiteY74" fmla="*/ 78338 h 3036691"/>
              <a:gd name="connsiteX75" fmla="*/ 1290917 w 4693023"/>
              <a:gd name="connsiteY75" fmla="*/ 105232 h 3036691"/>
              <a:gd name="connsiteX76" fmla="*/ 1156447 w 4693023"/>
              <a:gd name="connsiteY76" fmla="*/ 132126 h 3036691"/>
              <a:gd name="connsiteX77" fmla="*/ 1089211 w 4693023"/>
              <a:gd name="connsiteY77" fmla="*/ 145573 h 3036691"/>
              <a:gd name="connsiteX78" fmla="*/ 1008529 w 4693023"/>
              <a:gd name="connsiteY78" fmla="*/ 159020 h 3036691"/>
              <a:gd name="connsiteX79" fmla="*/ 874059 w 4693023"/>
              <a:gd name="connsiteY79" fmla="*/ 212808 h 3036691"/>
              <a:gd name="connsiteX80" fmla="*/ 806823 w 4693023"/>
              <a:gd name="connsiteY80" fmla="*/ 226255 h 3036691"/>
              <a:gd name="connsiteX81" fmla="*/ 726141 w 4693023"/>
              <a:gd name="connsiteY81" fmla="*/ 280044 h 3036691"/>
              <a:gd name="connsiteX82" fmla="*/ 645459 w 4693023"/>
              <a:gd name="connsiteY82" fmla="*/ 306938 h 3036691"/>
              <a:gd name="connsiteX83" fmla="*/ 443753 w 4693023"/>
              <a:gd name="connsiteY83" fmla="*/ 401067 h 3036691"/>
              <a:gd name="connsiteX84" fmla="*/ 363070 w 4693023"/>
              <a:gd name="connsiteY84" fmla="*/ 441408 h 3036691"/>
              <a:gd name="connsiteX85" fmla="*/ 322729 w 4693023"/>
              <a:gd name="connsiteY85" fmla="*/ 454855 h 3036691"/>
              <a:gd name="connsiteX86" fmla="*/ 215153 w 4693023"/>
              <a:gd name="connsiteY86" fmla="*/ 508644 h 3036691"/>
              <a:gd name="connsiteX87" fmla="*/ 188259 w 4693023"/>
              <a:gd name="connsiteY87" fmla="*/ 548985 h 3036691"/>
              <a:gd name="connsiteX88" fmla="*/ 174811 w 4693023"/>
              <a:gd name="connsiteY88" fmla="*/ 589326 h 3036691"/>
              <a:gd name="connsiteX89" fmla="*/ 94129 w 4693023"/>
              <a:gd name="connsiteY89" fmla="*/ 643114 h 3036691"/>
              <a:gd name="connsiteX90" fmla="*/ 53788 w 4693023"/>
              <a:gd name="connsiteY90" fmla="*/ 670008 h 303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93023" h="3036691">
                <a:moveTo>
                  <a:pt x="0" y="710349"/>
                </a:moveTo>
                <a:cubicBezTo>
                  <a:pt x="4482" y="746208"/>
                  <a:pt x="8336" y="782151"/>
                  <a:pt x="13447" y="817926"/>
                </a:cubicBezTo>
                <a:cubicBezTo>
                  <a:pt x="17303" y="844917"/>
                  <a:pt x="25759" y="871367"/>
                  <a:pt x="26894" y="898608"/>
                </a:cubicBezTo>
                <a:cubicBezTo>
                  <a:pt x="34734" y="1086757"/>
                  <a:pt x="28594" y="1275439"/>
                  <a:pt x="40341" y="1463385"/>
                </a:cubicBezTo>
                <a:cubicBezTo>
                  <a:pt x="42109" y="1491679"/>
                  <a:pt x="58270" y="1517173"/>
                  <a:pt x="67235" y="1544067"/>
                </a:cubicBezTo>
                <a:cubicBezTo>
                  <a:pt x="88565" y="1608056"/>
                  <a:pt x="99098" y="1634095"/>
                  <a:pt x="107576" y="1718879"/>
                </a:cubicBezTo>
                <a:cubicBezTo>
                  <a:pt x="122433" y="1867453"/>
                  <a:pt x="106778" y="1810614"/>
                  <a:pt x="134470" y="1893691"/>
                </a:cubicBezTo>
                <a:cubicBezTo>
                  <a:pt x="138952" y="1965409"/>
                  <a:pt x="140395" y="2037381"/>
                  <a:pt x="147917" y="2108844"/>
                </a:cubicBezTo>
                <a:cubicBezTo>
                  <a:pt x="149401" y="2122941"/>
                  <a:pt x="159954" y="2135081"/>
                  <a:pt x="161364" y="2149185"/>
                </a:cubicBezTo>
                <a:cubicBezTo>
                  <a:pt x="168959" y="2225138"/>
                  <a:pt x="168198" y="2301740"/>
                  <a:pt x="174811" y="2377785"/>
                </a:cubicBezTo>
                <a:cubicBezTo>
                  <a:pt x="177173" y="2404948"/>
                  <a:pt x="179637" y="2432601"/>
                  <a:pt x="188259" y="2458467"/>
                </a:cubicBezTo>
                <a:cubicBezTo>
                  <a:pt x="193370" y="2473799"/>
                  <a:pt x="207925" y="2484353"/>
                  <a:pt x="215153" y="2498808"/>
                </a:cubicBezTo>
                <a:cubicBezTo>
                  <a:pt x="221492" y="2511486"/>
                  <a:pt x="224118" y="2525702"/>
                  <a:pt x="228600" y="2539149"/>
                </a:cubicBezTo>
                <a:cubicBezTo>
                  <a:pt x="233082" y="2583973"/>
                  <a:pt x="231918" y="2629726"/>
                  <a:pt x="242047" y="2673620"/>
                </a:cubicBezTo>
                <a:cubicBezTo>
                  <a:pt x="245681" y="2689367"/>
                  <a:pt x="254486" y="2706733"/>
                  <a:pt x="268941" y="2713961"/>
                </a:cubicBezTo>
                <a:cubicBezTo>
                  <a:pt x="302001" y="2730491"/>
                  <a:pt x="341451" y="2729167"/>
                  <a:pt x="376517" y="2740855"/>
                </a:cubicBezTo>
                <a:cubicBezTo>
                  <a:pt x="568311" y="2804786"/>
                  <a:pt x="368692" y="2740539"/>
                  <a:pt x="510988" y="2781196"/>
                </a:cubicBezTo>
                <a:cubicBezTo>
                  <a:pt x="524617" y="2785090"/>
                  <a:pt x="537383" y="2792108"/>
                  <a:pt x="551329" y="2794644"/>
                </a:cubicBezTo>
                <a:cubicBezTo>
                  <a:pt x="630034" y="2808954"/>
                  <a:pt x="748473" y="2811053"/>
                  <a:pt x="820270" y="2834985"/>
                </a:cubicBezTo>
                <a:cubicBezTo>
                  <a:pt x="1004701" y="2896461"/>
                  <a:pt x="775792" y="2823866"/>
                  <a:pt x="1035423" y="2888773"/>
                </a:cubicBezTo>
                <a:cubicBezTo>
                  <a:pt x="1193001" y="2928167"/>
                  <a:pt x="1043794" y="2905856"/>
                  <a:pt x="1183341" y="2929114"/>
                </a:cubicBezTo>
                <a:cubicBezTo>
                  <a:pt x="1214605" y="2934325"/>
                  <a:pt x="1246286" y="2936891"/>
                  <a:pt x="1277470" y="2942561"/>
                </a:cubicBezTo>
                <a:cubicBezTo>
                  <a:pt x="1295653" y="2945867"/>
                  <a:pt x="1313136" y="2952384"/>
                  <a:pt x="1331259" y="2956008"/>
                </a:cubicBezTo>
                <a:cubicBezTo>
                  <a:pt x="1357995" y="2961355"/>
                  <a:pt x="1385325" y="2963540"/>
                  <a:pt x="1411941" y="2969455"/>
                </a:cubicBezTo>
                <a:cubicBezTo>
                  <a:pt x="1425778" y="2972530"/>
                  <a:pt x="1439254" y="2977318"/>
                  <a:pt x="1452282" y="2982902"/>
                </a:cubicBezTo>
                <a:cubicBezTo>
                  <a:pt x="1470707" y="2990798"/>
                  <a:pt x="1486557" y="3005205"/>
                  <a:pt x="1506070" y="3009796"/>
                </a:cubicBezTo>
                <a:cubicBezTo>
                  <a:pt x="1563459" y="3023299"/>
                  <a:pt x="1622611" y="3027726"/>
                  <a:pt x="1680882" y="3036691"/>
                </a:cubicBezTo>
                <a:lnTo>
                  <a:pt x="2138082" y="3023244"/>
                </a:lnTo>
                <a:cubicBezTo>
                  <a:pt x="2642611" y="3001774"/>
                  <a:pt x="2073304" y="3020291"/>
                  <a:pt x="2420470" y="2996349"/>
                </a:cubicBezTo>
                <a:cubicBezTo>
                  <a:pt x="2514483" y="2989865"/>
                  <a:pt x="2608729" y="2987384"/>
                  <a:pt x="2702859" y="2982902"/>
                </a:cubicBezTo>
                <a:cubicBezTo>
                  <a:pt x="2892800" y="2928633"/>
                  <a:pt x="2750320" y="2963154"/>
                  <a:pt x="3079376" y="2929114"/>
                </a:cubicBezTo>
                <a:cubicBezTo>
                  <a:pt x="3142376" y="2922597"/>
                  <a:pt x="3217858" y="2911252"/>
                  <a:pt x="3281082" y="2902220"/>
                </a:cubicBezTo>
                <a:cubicBezTo>
                  <a:pt x="3303494" y="2888773"/>
                  <a:pt x="3323754" y="2870811"/>
                  <a:pt x="3348317" y="2861879"/>
                </a:cubicBezTo>
                <a:cubicBezTo>
                  <a:pt x="3373941" y="2852561"/>
                  <a:pt x="3402202" y="2853457"/>
                  <a:pt x="3429000" y="2848432"/>
                </a:cubicBezTo>
                <a:cubicBezTo>
                  <a:pt x="3473928" y="2840008"/>
                  <a:pt x="3519264" y="2833171"/>
                  <a:pt x="3563470" y="2821538"/>
                </a:cubicBezTo>
                <a:cubicBezTo>
                  <a:pt x="3604593" y="2810716"/>
                  <a:pt x="3642549" y="2788187"/>
                  <a:pt x="3684494" y="2781196"/>
                </a:cubicBezTo>
                <a:cubicBezTo>
                  <a:pt x="3715483" y="2776031"/>
                  <a:pt x="3772413" y="2770854"/>
                  <a:pt x="3805517" y="2754302"/>
                </a:cubicBezTo>
                <a:cubicBezTo>
                  <a:pt x="3828894" y="2742613"/>
                  <a:pt x="3848730" y="2724257"/>
                  <a:pt x="3872753" y="2713961"/>
                </a:cubicBezTo>
                <a:cubicBezTo>
                  <a:pt x="3976972" y="2669296"/>
                  <a:pt x="3972628" y="2691687"/>
                  <a:pt x="4047564" y="2646726"/>
                </a:cubicBezTo>
                <a:cubicBezTo>
                  <a:pt x="4073290" y="2631290"/>
                  <a:pt x="4153424" y="2577120"/>
                  <a:pt x="4182035" y="2552596"/>
                </a:cubicBezTo>
                <a:cubicBezTo>
                  <a:pt x="4196474" y="2540220"/>
                  <a:pt x="4208064" y="2524778"/>
                  <a:pt x="4222376" y="2512255"/>
                </a:cubicBezTo>
                <a:cubicBezTo>
                  <a:pt x="4243976" y="2493355"/>
                  <a:pt x="4269316" y="2478762"/>
                  <a:pt x="4289611" y="2458467"/>
                </a:cubicBezTo>
                <a:cubicBezTo>
                  <a:pt x="4301039" y="2447039"/>
                  <a:pt x="4305078" y="2429554"/>
                  <a:pt x="4316506" y="2418126"/>
                </a:cubicBezTo>
                <a:cubicBezTo>
                  <a:pt x="4327934" y="2406698"/>
                  <a:pt x="4344768" y="2401969"/>
                  <a:pt x="4356847" y="2391232"/>
                </a:cubicBezTo>
                <a:cubicBezTo>
                  <a:pt x="4431480" y="2324891"/>
                  <a:pt x="4484157" y="2257344"/>
                  <a:pt x="4545106" y="2176079"/>
                </a:cubicBezTo>
                <a:cubicBezTo>
                  <a:pt x="4564500" y="2150221"/>
                  <a:pt x="4588673" y="2126060"/>
                  <a:pt x="4598894" y="2095396"/>
                </a:cubicBezTo>
                <a:cubicBezTo>
                  <a:pt x="4617452" y="2039723"/>
                  <a:pt x="4604478" y="2066849"/>
                  <a:pt x="4639235" y="2014714"/>
                </a:cubicBezTo>
                <a:cubicBezTo>
                  <a:pt x="4643717" y="1996785"/>
                  <a:pt x="4647819" y="1978756"/>
                  <a:pt x="4652682" y="1960926"/>
                </a:cubicBezTo>
                <a:cubicBezTo>
                  <a:pt x="4661268" y="1929444"/>
                  <a:pt x="4674487" y="1899029"/>
                  <a:pt x="4679576" y="1866796"/>
                </a:cubicBezTo>
                <a:cubicBezTo>
                  <a:pt x="4687994" y="1813482"/>
                  <a:pt x="4688541" y="1759220"/>
                  <a:pt x="4693023" y="1705432"/>
                </a:cubicBezTo>
                <a:cubicBezTo>
                  <a:pt x="4661472" y="1305787"/>
                  <a:pt x="4691590" y="1328143"/>
                  <a:pt x="4625788" y="1086867"/>
                </a:cubicBezTo>
                <a:cubicBezTo>
                  <a:pt x="4622058" y="1073192"/>
                  <a:pt x="4619225" y="1058917"/>
                  <a:pt x="4612341" y="1046526"/>
                </a:cubicBezTo>
                <a:cubicBezTo>
                  <a:pt x="4596644" y="1018271"/>
                  <a:pt x="4576482" y="992738"/>
                  <a:pt x="4558553" y="965844"/>
                </a:cubicBezTo>
                <a:cubicBezTo>
                  <a:pt x="4496499" y="872762"/>
                  <a:pt x="4553546" y="955803"/>
                  <a:pt x="4424082" y="791032"/>
                </a:cubicBezTo>
                <a:cubicBezTo>
                  <a:pt x="4410236" y="773409"/>
                  <a:pt x="4399588" y="753092"/>
                  <a:pt x="4383741" y="737244"/>
                </a:cubicBezTo>
                <a:cubicBezTo>
                  <a:pt x="4374776" y="728279"/>
                  <a:pt x="4364454" y="720492"/>
                  <a:pt x="4356847" y="710349"/>
                </a:cubicBezTo>
                <a:cubicBezTo>
                  <a:pt x="4337454" y="684491"/>
                  <a:pt x="4325915" y="652522"/>
                  <a:pt x="4303059" y="629667"/>
                </a:cubicBezTo>
                <a:cubicBezTo>
                  <a:pt x="4163994" y="490604"/>
                  <a:pt x="4300764" y="621033"/>
                  <a:pt x="4182035" y="522091"/>
                </a:cubicBezTo>
                <a:cubicBezTo>
                  <a:pt x="4172295" y="513975"/>
                  <a:pt x="4164767" y="503447"/>
                  <a:pt x="4155141" y="495196"/>
                </a:cubicBezTo>
                <a:cubicBezTo>
                  <a:pt x="4133350" y="476518"/>
                  <a:pt x="4109697" y="460086"/>
                  <a:pt x="4087906" y="441408"/>
                </a:cubicBezTo>
                <a:cubicBezTo>
                  <a:pt x="4078280" y="433157"/>
                  <a:pt x="4070911" y="422434"/>
                  <a:pt x="4061011" y="414514"/>
                </a:cubicBezTo>
                <a:cubicBezTo>
                  <a:pt x="4048391" y="404418"/>
                  <a:pt x="4033599" y="397317"/>
                  <a:pt x="4020670" y="387620"/>
                </a:cubicBezTo>
                <a:cubicBezTo>
                  <a:pt x="3979283" y="356580"/>
                  <a:pt x="3955654" y="331258"/>
                  <a:pt x="3913094" y="306938"/>
                </a:cubicBezTo>
                <a:cubicBezTo>
                  <a:pt x="3895690" y="296993"/>
                  <a:pt x="3876710" y="289989"/>
                  <a:pt x="3859306" y="280044"/>
                </a:cubicBezTo>
                <a:cubicBezTo>
                  <a:pt x="3812077" y="253056"/>
                  <a:pt x="3808793" y="238170"/>
                  <a:pt x="3751729" y="212808"/>
                </a:cubicBezTo>
                <a:cubicBezTo>
                  <a:pt x="3734841" y="205302"/>
                  <a:pt x="3715870" y="203843"/>
                  <a:pt x="3697941" y="199361"/>
                </a:cubicBezTo>
                <a:cubicBezTo>
                  <a:pt x="3661552" y="175101"/>
                  <a:pt x="3646465" y="162635"/>
                  <a:pt x="3603811" y="145573"/>
                </a:cubicBezTo>
                <a:cubicBezTo>
                  <a:pt x="3507648" y="107108"/>
                  <a:pt x="3545927" y="127740"/>
                  <a:pt x="3455894" y="105232"/>
                </a:cubicBezTo>
                <a:cubicBezTo>
                  <a:pt x="3442143" y="101794"/>
                  <a:pt x="3429304" y="95223"/>
                  <a:pt x="3415553" y="91785"/>
                </a:cubicBezTo>
                <a:cubicBezTo>
                  <a:pt x="3304636" y="64056"/>
                  <a:pt x="3391157" y="92499"/>
                  <a:pt x="3294529" y="64891"/>
                </a:cubicBezTo>
                <a:cubicBezTo>
                  <a:pt x="3280900" y="60997"/>
                  <a:pt x="3268198" y="53599"/>
                  <a:pt x="3254188" y="51444"/>
                </a:cubicBezTo>
                <a:cubicBezTo>
                  <a:pt x="3209665" y="44594"/>
                  <a:pt x="3164541" y="42479"/>
                  <a:pt x="3119717" y="37996"/>
                </a:cubicBezTo>
                <a:cubicBezTo>
                  <a:pt x="3101788" y="33514"/>
                  <a:pt x="3084159" y="27587"/>
                  <a:pt x="3065929" y="24549"/>
                </a:cubicBezTo>
                <a:cubicBezTo>
                  <a:pt x="2740133" y="-29750"/>
                  <a:pt x="2134875" y="22700"/>
                  <a:pt x="2003611" y="24549"/>
                </a:cubicBezTo>
                <a:lnTo>
                  <a:pt x="1532964" y="78338"/>
                </a:lnTo>
                <a:cubicBezTo>
                  <a:pt x="1272334" y="106065"/>
                  <a:pt x="1461259" y="76842"/>
                  <a:pt x="1290917" y="105232"/>
                </a:cubicBezTo>
                <a:cubicBezTo>
                  <a:pt x="1213598" y="131005"/>
                  <a:pt x="1280059" y="111524"/>
                  <a:pt x="1156447" y="132126"/>
                </a:cubicBezTo>
                <a:cubicBezTo>
                  <a:pt x="1133902" y="135883"/>
                  <a:pt x="1111698" y="141484"/>
                  <a:pt x="1089211" y="145573"/>
                </a:cubicBezTo>
                <a:cubicBezTo>
                  <a:pt x="1062386" y="150450"/>
                  <a:pt x="1035423" y="154538"/>
                  <a:pt x="1008529" y="159020"/>
                </a:cubicBezTo>
                <a:cubicBezTo>
                  <a:pt x="983108" y="169915"/>
                  <a:pt x="912846" y="203111"/>
                  <a:pt x="874059" y="212808"/>
                </a:cubicBezTo>
                <a:cubicBezTo>
                  <a:pt x="851886" y="218351"/>
                  <a:pt x="829235" y="221773"/>
                  <a:pt x="806823" y="226255"/>
                </a:cubicBezTo>
                <a:cubicBezTo>
                  <a:pt x="779929" y="244185"/>
                  <a:pt x="756805" y="269823"/>
                  <a:pt x="726141" y="280044"/>
                </a:cubicBezTo>
                <a:cubicBezTo>
                  <a:pt x="699247" y="289009"/>
                  <a:pt x="669768" y="292353"/>
                  <a:pt x="645459" y="306938"/>
                </a:cubicBezTo>
                <a:cubicBezTo>
                  <a:pt x="491390" y="399379"/>
                  <a:pt x="562246" y="377368"/>
                  <a:pt x="443753" y="401067"/>
                </a:cubicBezTo>
                <a:cubicBezTo>
                  <a:pt x="416859" y="414514"/>
                  <a:pt x="390547" y="429196"/>
                  <a:pt x="363070" y="441408"/>
                </a:cubicBezTo>
                <a:cubicBezTo>
                  <a:pt x="350117" y="447165"/>
                  <a:pt x="335407" y="448516"/>
                  <a:pt x="322729" y="454855"/>
                </a:cubicBezTo>
                <a:cubicBezTo>
                  <a:pt x="195699" y="518370"/>
                  <a:pt x="306126" y="478317"/>
                  <a:pt x="215153" y="508644"/>
                </a:cubicBezTo>
                <a:cubicBezTo>
                  <a:pt x="206188" y="522091"/>
                  <a:pt x="195487" y="534530"/>
                  <a:pt x="188259" y="548985"/>
                </a:cubicBezTo>
                <a:cubicBezTo>
                  <a:pt x="181920" y="561663"/>
                  <a:pt x="184834" y="579303"/>
                  <a:pt x="174811" y="589326"/>
                </a:cubicBezTo>
                <a:cubicBezTo>
                  <a:pt x="151955" y="612181"/>
                  <a:pt x="121023" y="625185"/>
                  <a:pt x="94129" y="643114"/>
                </a:cubicBezTo>
                <a:lnTo>
                  <a:pt x="53788" y="670008"/>
                </a:lnTo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1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1860FB6E-D449-4C3A-8B84-A358394C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90" y="1428226"/>
            <a:ext cx="2630175" cy="1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hlinkClick r:id="rId6" action="ppaction://hlinksldjump"/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05DF87-4693-43F7-970F-400C9B9A7DE1}"/>
              </a:ext>
            </a:extLst>
          </p:cNvPr>
          <p:cNvSpPr/>
          <p:nvPr/>
        </p:nvSpPr>
        <p:spPr>
          <a:xfrm rot="211547">
            <a:off x="2846393" y="4565335"/>
            <a:ext cx="3506216" cy="549231"/>
          </a:xfrm>
          <a:custGeom>
            <a:avLst/>
            <a:gdLst>
              <a:gd name="connsiteX0" fmla="*/ 0 w 1651246"/>
              <a:gd name="connsiteY0" fmla="*/ 186431 h 186431"/>
              <a:gd name="connsiteX1" fmla="*/ 71021 w 1651246"/>
              <a:gd name="connsiteY1" fmla="*/ 0 h 186431"/>
              <a:gd name="connsiteX2" fmla="*/ 923277 w 1651246"/>
              <a:gd name="connsiteY2" fmla="*/ 0 h 186431"/>
              <a:gd name="connsiteX3" fmla="*/ 1278384 w 1651246"/>
              <a:gd name="connsiteY3" fmla="*/ 0 h 186431"/>
              <a:gd name="connsiteX4" fmla="*/ 1402672 w 1651246"/>
              <a:gd name="connsiteY4" fmla="*/ 26633 h 186431"/>
              <a:gd name="connsiteX5" fmla="*/ 1651246 w 1651246"/>
              <a:gd name="connsiteY5" fmla="*/ 106532 h 186431"/>
              <a:gd name="connsiteX6" fmla="*/ 0 w 1651246"/>
              <a:gd name="connsiteY6" fmla="*/ 186431 h 186431"/>
              <a:gd name="connsiteX0" fmla="*/ 0 w 1520540"/>
              <a:gd name="connsiteY0" fmla="*/ 186431 h 186431"/>
              <a:gd name="connsiteX1" fmla="*/ 71021 w 1520540"/>
              <a:gd name="connsiteY1" fmla="*/ 0 h 186431"/>
              <a:gd name="connsiteX2" fmla="*/ 923277 w 1520540"/>
              <a:gd name="connsiteY2" fmla="*/ 0 h 186431"/>
              <a:gd name="connsiteX3" fmla="*/ 1278384 w 1520540"/>
              <a:gd name="connsiteY3" fmla="*/ 0 h 186431"/>
              <a:gd name="connsiteX4" fmla="*/ 1402672 w 1520540"/>
              <a:gd name="connsiteY4" fmla="*/ 26633 h 186431"/>
              <a:gd name="connsiteX5" fmla="*/ 1520540 w 1520540"/>
              <a:gd name="connsiteY5" fmla="*/ 161142 h 186431"/>
              <a:gd name="connsiteX6" fmla="*/ 0 w 1520540"/>
              <a:gd name="connsiteY6" fmla="*/ 186431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40" h="186431">
                <a:moveTo>
                  <a:pt x="0" y="186431"/>
                </a:moveTo>
                <a:lnTo>
                  <a:pt x="71021" y="0"/>
                </a:lnTo>
                <a:lnTo>
                  <a:pt x="923277" y="0"/>
                </a:lnTo>
                <a:lnTo>
                  <a:pt x="1278384" y="0"/>
                </a:lnTo>
                <a:lnTo>
                  <a:pt x="1402672" y="26633"/>
                </a:lnTo>
                <a:lnTo>
                  <a:pt x="1520540" y="161142"/>
                </a:lnTo>
                <a:lnTo>
                  <a:pt x="0" y="18643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6" action="ppaction://hlinksldjump"/>
            <a:extLst>
              <a:ext uri="{FF2B5EF4-FFF2-40B4-BE49-F238E27FC236}">
                <a16:creationId xmlns:a16="http://schemas.microsoft.com/office/drawing/2014/main" id="{52C5B763-9791-4C9E-9AFC-E4EA89DD1311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E409F1-07FF-4212-9716-6DCB0A6BD028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67DB7-096B-4D83-92C4-96A98D450766}"/>
              </a:ext>
            </a:extLst>
          </p:cNvPr>
          <p:cNvCxnSpPr/>
          <p:nvPr/>
        </p:nvCxnSpPr>
        <p:spPr>
          <a:xfrm>
            <a:off x="2974019" y="47229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usic note">
            <a:hlinkClick r:id="rId7" action="ppaction://hlinksldjump"/>
            <a:extLst>
              <a:ext uri="{FF2B5EF4-FFF2-40B4-BE49-F238E27FC236}">
                <a16:creationId xmlns:a16="http://schemas.microsoft.com/office/drawing/2014/main" id="{0DC36F67-AE5D-4547-9301-C3DEC82346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29100" b="-52714"/>
          <a:stretch/>
        </p:blipFill>
        <p:spPr>
          <a:xfrm rot="327994">
            <a:off x="3931517" y="2637698"/>
            <a:ext cx="914400" cy="1469225"/>
          </a:xfrm>
          <a:prstGeom prst="rect">
            <a:avLst/>
          </a:prstGeom>
        </p:spPr>
      </p:pic>
      <p:pic>
        <p:nvPicPr>
          <p:cNvPr id="11" name="Graphic 10" descr="Play">
            <a:hlinkClick r:id="rId10" action="ppaction://hlinksldjump"/>
            <a:extLst>
              <a:ext uri="{FF2B5EF4-FFF2-40B4-BE49-F238E27FC236}">
                <a16:creationId xmlns:a16="http://schemas.microsoft.com/office/drawing/2014/main" id="{2C6BF73E-AB44-4DE6-A879-FEAD6DFCA3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-391293" t="4160" r="-379863"/>
          <a:stretch/>
        </p:blipFill>
        <p:spPr>
          <a:xfrm rot="197264">
            <a:off x="2887944" y="4637689"/>
            <a:ext cx="4551452" cy="500743"/>
          </a:xfrm>
          <a:prstGeom prst="rect">
            <a:avLst/>
          </a:prstGeom>
        </p:spPr>
      </p:pic>
      <p:pic>
        <p:nvPicPr>
          <p:cNvPr id="12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6DCDDB14-337A-4125-8E82-68B15F825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41" t="-20077" r="-85846" b="-27544"/>
          <a:stretch/>
        </p:blipFill>
        <p:spPr bwMode="auto">
          <a:xfrm rot="331456">
            <a:off x="4238655" y="1597786"/>
            <a:ext cx="764345" cy="6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Cliparts Quarter Rest, Download Free Clip Art, Free Clip Art ...">
            <a:hlinkClick r:id="rId7" action="ppaction://hlinksldjump"/>
            <a:extLst>
              <a:ext uri="{FF2B5EF4-FFF2-40B4-BE49-F238E27FC236}">
                <a16:creationId xmlns:a16="http://schemas.microsoft.com/office/drawing/2014/main" id="{086460FD-9070-44E6-A474-AE01FFBD3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19" b="-54100"/>
          <a:stretch/>
        </p:blipFill>
        <p:spPr bwMode="auto">
          <a:xfrm>
            <a:off x="5591377" y="2708203"/>
            <a:ext cx="891527" cy="15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gs with Half Notes - Beth's Notes">
            <a:hlinkClick r:id="rId7" action="ppaction://hlinksldjump"/>
            <a:extLst>
              <a:ext uri="{FF2B5EF4-FFF2-40B4-BE49-F238E27FC236}">
                <a16:creationId xmlns:a16="http://schemas.microsoft.com/office/drawing/2014/main" id="{348F775D-220C-43E5-B307-A99532AE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10" b="-27382"/>
          <a:stretch/>
        </p:blipFill>
        <p:spPr bwMode="auto">
          <a:xfrm>
            <a:off x="5432845" y="1570442"/>
            <a:ext cx="755231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07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8CDFF605-6BA6-4BCA-9678-4F13AD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4257856"/>
            <a:ext cx="8540409" cy="24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Process 15">
            <a:hlinkClick r:id="rId2" action="ppaction://hlinksldjump"/>
            <a:extLst>
              <a:ext uri="{FF2B5EF4-FFF2-40B4-BE49-F238E27FC236}">
                <a16:creationId xmlns:a16="http://schemas.microsoft.com/office/drawing/2014/main" id="{A0D90C80-CA2A-43E9-B17D-0506E1FB7292}"/>
              </a:ext>
            </a:extLst>
          </p:cNvPr>
          <p:cNvSpPr/>
          <p:nvPr/>
        </p:nvSpPr>
        <p:spPr>
          <a:xfrm>
            <a:off x="-6361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9"/>
          <a:stretch/>
        </p:blipFill>
        <p:spPr bwMode="auto">
          <a:xfrm>
            <a:off x="2076730" y="1015875"/>
            <a:ext cx="8540409" cy="36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48ABA3-01A8-4F73-A2A9-657419A261B7}"/>
              </a:ext>
            </a:extLst>
          </p:cNvPr>
          <p:cNvSpPr/>
          <p:nvPr/>
        </p:nvSpPr>
        <p:spPr>
          <a:xfrm>
            <a:off x="7019365" y="526780"/>
            <a:ext cx="4693023" cy="3036691"/>
          </a:xfrm>
          <a:custGeom>
            <a:avLst/>
            <a:gdLst>
              <a:gd name="connsiteX0" fmla="*/ 0 w 4693023"/>
              <a:gd name="connsiteY0" fmla="*/ 710349 h 3036691"/>
              <a:gd name="connsiteX1" fmla="*/ 13447 w 4693023"/>
              <a:gd name="connsiteY1" fmla="*/ 817926 h 3036691"/>
              <a:gd name="connsiteX2" fmla="*/ 26894 w 4693023"/>
              <a:gd name="connsiteY2" fmla="*/ 898608 h 3036691"/>
              <a:gd name="connsiteX3" fmla="*/ 40341 w 4693023"/>
              <a:gd name="connsiteY3" fmla="*/ 1463385 h 3036691"/>
              <a:gd name="connsiteX4" fmla="*/ 67235 w 4693023"/>
              <a:gd name="connsiteY4" fmla="*/ 1544067 h 3036691"/>
              <a:gd name="connsiteX5" fmla="*/ 107576 w 4693023"/>
              <a:gd name="connsiteY5" fmla="*/ 1718879 h 3036691"/>
              <a:gd name="connsiteX6" fmla="*/ 134470 w 4693023"/>
              <a:gd name="connsiteY6" fmla="*/ 1893691 h 3036691"/>
              <a:gd name="connsiteX7" fmla="*/ 147917 w 4693023"/>
              <a:gd name="connsiteY7" fmla="*/ 2108844 h 3036691"/>
              <a:gd name="connsiteX8" fmla="*/ 161364 w 4693023"/>
              <a:gd name="connsiteY8" fmla="*/ 2149185 h 3036691"/>
              <a:gd name="connsiteX9" fmla="*/ 174811 w 4693023"/>
              <a:gd name="connsiteY9" fmla="*/ 2377785 h 3036691"/>
              <a:gd name="connsiteX10" fmla="*/ 188259 w 4693023"/>
              <a:gd name="connsiteY10" fmla="*/ 2458467 h 3036691"/>
              <a:gd name="connsiteX11" fmla="*/ 215153 w 4693023"/>
              <a:gd name="connsiteY11" fmla="*/ 2498808 h 3036691"/>
              <a:gd name="connsiteX12" fmla="*/ 228600 w 4693023"/>
              <a:gd name="connsiteY12" fmla="*/ 2539149 h 3036691"/>
              <a:gd name="connsiteX13" fmla="*/ 242047 w 4693023"/>
              <a:gd name="connsiteY13" fmla="*/ 2673620 h 3036691"/>
              <a:gd name="connsiteX14" fmla="*/ 268941 w 4693023"/>
              <a:gd name="connsiteY14" fmla="*/ 2713961 h 3036691"/>
              <a:gd name="connsiteX15" fmla="*/ 376517 w 4693023"/>
              <a:gd name="connsiteY15" fmla="*/ 2740855 h 3036691"/>
              <a:gd name="connsiteX16" fmla="*/ 510988 w 4693023"/>
              <a:gd name="connsiteY16" fmla="*/ 2781196 h 3036691"/>
              <a:gd name="connsiteX17" fmla="*/ 551329 w 4693023"/>
              <a:gd name="connsiteY17" fmla="*/ 2794644 h 3036691"/>
              <a:gd name="connsiteX18" fmla="*/ 820270 w 4693023"/>
              <a:gd name="connsiteY18" fmla="*/ 2834985 h 3036691"/>
              <a:gd name="connsiteX19" fmla="*/ 1035423 w 4693023"/>
              <a:gd name="connsiteY19" fmla="*/ 2888773 h 3036691"/>
              <a:gd name="connsiteX20" fmla="*/ 1183341 w 4693023"/>
              <a:gd name="connsiteY20" fmla="*/ 2929114 h 3036691"/>
              <a:gd name="connsiteX21" fmla="*/ 1277470 w 4693023"/>
              <a:gd name="connsiteY21" fmla="*/ 2942561 h 3036691"/>
              <a:gd name="connsiteX22" fmla="*/ 1331259 w 4693023"/>
              <a:gd name="connsiteY22" fmla="*/ 2956008 h 3036691"/>
              <a:gd name="connsiteX23" fmla="*/ 1411941 w 4693023"/>
              <a:gd name="connsiteY23" fmla="*/ 2969455 h 3036691"/>
              <a:gd name="connsiteX24" fmla="*/ 1452282 w 4693023"/>
              <a:gd name="connsiteY24" fmla="*/ 2982902 h 3036691"/>
              <a:gd name="connsiteX25" fmla="*/ 1506070 w 4693023"/>
              <a:gd name="connsiteY25" fmla="*/ 3009796 h 3036691"/>
              <a:gd name="connsiteX26" fmla="*/ 1680882 w 4693023"/>
              <a:gd name="connsiteY26" fmla="*/ 3036691 h 3036691"/>
              <a:gd name="connsiteX27" fmla="*/ 2138082 w 4693023"/>
              <a:gd name="connsiteY27" fmla="*/ 3023244 h 3036691"/>
              <a:gd name="connsiteX28" fmla="*/ 2420470 w 4693023"/>
              <a:gd name="connsiteY28" fmla="*/ 2996349 h 3036691"/>
              <a:gd name="connsiteX29" fmla="*/ 2702859 w 4693023"/>
              <a:gd name="connsiteY29" fmla="*/ 2982902 h 3036691"/>
              <a:gd name="connsiteX30" fmla="*/ 3079376 w 4693023"/>
              <a:gd name="connsiteY30" fmla="*/ 2929114 h 3036691"/>
              <a:gd name="connsiteX31" fmla="*/ 3281082 w 4693023"/>
              <a:gd name="connsiteY31" fmla="*/ 2902220 h 3036691"/>
              <a:gd name="connsiteX32" fmla="*/ 3348317 w 4693023"/>
              <a:gd name="connsiteY32" fmla="*/ 2861879 h 3036691"/>
              <a:gd name="connsiteX33" fmla="*/ 3429000 w 4693023"/>
              <a:gd name="connsiteY33" fmla="*/ 2848432 h 3036691"/>
              <a:gd name="connsiteX34" fmla="*/ 3563470 w 4693023"/>
              <a:gd name="connsiteY34" fmla="*/ 2821538 h 3036691"/>
              <a:gd name="connsiteX35" fmla="*/ 3684494 w 4693023"/>
              <a:gd name="connsiteY35" fmla="*/ 2781196 h 3036691"/>
              <a:gd name="connsiteX36" fmla="*/ 3805517 w 4693023"/>
              <a:gd name="connsiteY36" fmla="*/ 2754302 h 3036691"/>
              <a:gd name="connsiteX37" fmla="*/ 3872753 w 4693023"/>
              <a:gd name="connsiteY37" fmla="*/ 2713961 h 3036691"/>
              <a:gd name="connsiteX38" fmla="*/ 4047564 w 4693023"/>
              <a:gd name="connsiteY38" fmla="*/ 2646726 h 3036691"/>
              <a:gd name="connsiteX39" fmla="*/ 4182035 w 4693023"/>
              <a:gd name="connsiteY39" fmla="*/ 2552596 h 3036691"/>
              <a:gd name="connsiteX40" fmla="*/ 4222376 w 4693023"/>
              <a:gd name="connsiteY40" fmla="*/ 2512255 h 3036691"/>
              <a:gd name="connsiteX41" fmla="*/ 4289611 w 4693023"/>
              <a:gd name="connsiteY41" fmla="*/ 2458467 h 3036691"/>
              <a:gd name="connsiteX42" fmla="*/ 4316506 w 4693023"/>
              <a:gd name="connsiteY42" fmla="*/ 2418126 h 3036691"/>
              <a:gd name="connsiteX43" fmla="*/ 4356847 w 4693023"/>
              <a:gd name="connsiteY43" fmla="*/ 2391232 h 3036691"/>
              <a:gd name="connsiteX44" fmla="*/ 4545106 w 4693023"/>
              <a:gd name="connsiteY44" fmla="*/ 2176079 h 3036691"/>
              <a:gd name="connsiteX45" fmla="*/ 4598894 w 4693023"/>
              <a:gd name="connsiteY45" fmla="*/ 2095396 h 3036691"/>
              <a:gd name="connsiteX46" fmla="*/ 4639235 w 4693023"/>
              <a:gd name="connsiteY46" fmla="*/ 2014714 h 3036691"/>
              <a:gd name="connsiteX47" fmla="*/ 4652682 w 4693023"/>
              <a:gd name="connsiteY47" fmla="*/ 1960926 h 3036691"/>
              <a:gd name="connsiteX48" fmla="*/ 4679576 w 4693023"/>
              <a:gd name="connsiteY48" fmla="*/ 1866796 h 3036691"/>
              <a:gd name="connsiteX49" fmla="*/ 4693023 w 4693023"/>
              <a:gd name="connsiteY49" fmla="*/ 1705432 h 3036691"/>
              <a:gd name="connsiteX50" fmla="*/ 4625788 w 4693023"/>
              <a:gd name="connsiteY50" fmla="*/ 1086867 h 3036691"/>
              <a:gd name="connsiteX51" fmla="*/ 4612341 w 4693023"/>
              <a:gd name="connsiteY51" fmla="*/ 1046526 h 3036691"/>
              <a:gd name="connsiteX52" fmla="*/ 4558553 w 4693023"/>
              <a:gd name="connsiteY52" fmla="*/ 965844 h 3036691"/>
              <a:gd name="connsiteX53" fmla="*/ 4424082 w 4693023"/>
              <a:gd name="connsiteY53" fmla="*/ 791032 h 3036691"/>
              <a:gd name="connsiteX54" fmla="*/ 4383741 w 4693023"/>
              <a:gd name="connsiteY54" fmla="*/ 737244 h 3036691"/>
              <a:gd name="connsiteX55" fmla="*/ 4356847 w 4693023"/>
              <a:gd name="connsiteY55" fmla="*/ 710349 h 3036691"/>
              <a:gd name="connsiteX56" fmla="*/ 4303059 w 4693023"/>
              <a:gd name="connsiteY56" fmla="*/ 629667 h 3036691"/>
              <a:gd name="connsiteX57" fmla="*/ 4182035 w 4693023"/>
              <a:gd name="connsiteY57" fmla="*/ 522091 h 3036691"/>
              <a:gd name="connsiteX58" fmla="*/ 4155141 w 4693023"/>
              <a:gd name="connsiteY58" fmla="*/ 495196 h 3036691"/>
              <a:gd name="connsiteX59" fmla="*/ 4087906 w 4693023"/>
              <a:gd name="connsiteY59" fmla="*/ 441408 h 3036691"/>
              <a:gd name="connsiteX60" fmla="*/ 4061011 w 4693023"/>
              <a:gd name="connsiteY60" fmla="*/ 414514 h 3036691"/>
              <a:gd name="connsiteX61" fmla="*/ 4020670 w 4693023"/>
              <a:gd name="connsiteY61" fmla="*/ 387620 h 3036691"/>
              <a:gd name="connsiteX62" fmla="*/ 3913094 w 4693023"/>
              <a:gd name="connsiteY62" fmla="*/ 306938 h 3036691"/>
              <a:gd name="connsiteX63" fmla="*/ 3859306 w 4693023"/>
              <a:gd name="connsiteY63" fmla="*/ 280044 h 3036691"/>
              <a:gd name="connsiteX64" fmla="*/ 3751729 w 4693023"/>
              <a:gd name="connsiteY64" fmla="*/ 212808 h 3036691"/>
              <a:gd name="connsiteX65" fmla="*/ 3697941 w 4693023"/>
              <a:gd name="connsiteY65" fmla="*/ 199361 h 3036691"/>
              <a:gd name="connsiteX66" fmla="*/ 3603811 w 4693023"/>
              <a:gd name="connsiteY66" fmla="*/ 145573 h 3036691"/>
              <a:gd name="connsiteX67" fmla="*/ 3455894 w 4693023"/>
              <a:gd name="connsiteY67" fmla="*/ 105232 h 3036691"/>
              <a:gd name="connsiteX68" fmla="*/ 3415553 w 4693023"/>
              <a:gd name="connsiteY68" fmla="*/ 91785 h 3036691"/>
              <a:gd name="connsiteX69" fmla="*/ 3294529 w 4693023"/>
              <a:gd name="connsiteY69" fmla="*/ 64891 h 3036691"/>
              <a:gd name="connsiteX70" fmla="*/ 3254188 w 4693023"/>
              <a:gd name="connsiteY70" fmla="*/ 51444 h 3036691"/>
              <a:gd name="connsiteX71" fmla="*/ 3119717 w 4693023"/>
              <a:gd name="connsiteY71" fmla="*/ 37996 h 3036691"/>
              <a:gd name="connsiteX72" fmla="*/ 3065929 w 4693023"/>
              <a:gd name="connsiteY72" fmla="*/ 24549 h 3036691"/>
              <a:gd name="connsiteX73" fmla="*/ 2003611 w 4693023"/>
              <a:gd name="connsiteY73" fmla="*/ 24549 h 3036691"/>
              <a:gd name="connsiteX74" fmla="*/ 1532964 w 4693023"/>
              <a:gd name="connsiteY74" fmla="*/ 78338 h 3036691"/>
              <a:gd name="connsiteX75" fmla="*/ 1290917 w 4693023"/>
              <a:gd name="connsiteY75" fmla="*/ 105232 h 3036691"/>
              <a:gd name="connsiteX76" fmla="*/ 1156447 w 4693023"/>
              <a:gd name="connsiteY76" fmla="*/ 132126 h 3036691"/>
              <a:gd name="connsiteX77" fmla="*/ 1089211 w 4693023"/>
              <a:gd name="connsiteY77" fmla="*/ 145573 h 3036691"/>
              <a:gd name="connsiteX78" fmla="*/ 1008529 w 4693023"/>
              <a:gd name="connsiteY78" fmla="*/ 159020 h 3036691"/>
              <a:gd name="connsiteX79" fmla="*/ 874059 w 4693023"/>
              <a:gd name="connsiteY79" fmla="*/ 212808 h 3036691"/>
              <a:gd name="connsiteX80" fmla="*/ 806823 w 4693023"/>
              <a:gd name="connsiteY80" fmla="*/ 226255 h 3036691"/>
              <a:gd name="connsiteX81" fmla="*/ 726141 w 4693023"/>
              <a:gd name="connsiteY81" fmla="*/ 280044 h 3036691"/>
              <a:gd name="connsiteX82" fmla="*/ 645459 w 4693023"/>
              <a:gd name="connsiteY82" fmla="*/ 306938 h 3036691"/>
              <a:gd name="connsiteX83" fmla="*/ 443753 w 4693023"/>
              <a:gd name="connsiteY83" fmla="*/ 401067 h 3036691"/>
              <a:gd name="connsiteX84" fmla="*/ 363070 w 4693023"/>
              <a:gd name="connsiteY84" fmla="*/ 441408 h 3036691"/>
              <a:gd name="connsiteX85" fmla="*/ 322729 w 4693023"/>
              <a:gd name="connsiteY85" fmla="*/ 454855 h 3036691"/>
              <a:gd name="connsiteX86" fmla="*/ 215153 w 4693023"/>
              <a:gd name="connsiteY86" fmla="*/ 508644 h 3036691"/>
              <a:gd name="connsiteX87" fmla="*/ 188259 w 4693023"/>
              <a:gd name="connsiteY87" fmla="*/ 548985 h 3036691"/>
              <a:gd name="connsiteX88" fmla="*/ 174811 w 4693023"/>
              <a:gd name="connsiteY88" fmla="*/ 589326 h 3036691"/>
              <a:gd name="connsiteX89" fmla="*/ 94129 w 4693023"/>
              <a:gd name="connsiteY89" fmla="*/ 643114 h 3036691"/>
              <a:gd name="connsiteX90" fmla="*/ 53788 w 4693023"/>
              <a:gd name="connsiteY90" fmla="*/ 670008 h 303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93023" h="3036691">
                <a:moveTo>
                  <a:pt x="0" y="710349"/>
                </a:moveTo>
                <a:cubicBezTo>
                  <a:pt x="4482" y="746208"/>
                  <a:pt x="8336" y="782151"/>
                  <a:pt x="13447" y="817926"/>
                </a:cubicBezTo>
                <a:cubicBezTo>
                  <a:pt x="17303" y="844917"/>
                  <a:pt x="25759" y="871367"/>
                  <a:pt x="26894" y="898608"/>
                </a:cubicBezTo>
                <a:cubicBezTo>
                  <a:pt x="34734" y="1086757"/>
                  <a:pt x="28594" y="1275439"/>
                  <a:pt x="40341" y="1463385"/>
                </a:cubicBezTo>
                <a:cubicBezTo>
                  <a:pt x="42109" y="1491679"/>
                  <a:pt x="58270" y="1517173"/>
                  <a:pt x="67235" y="1544067"/>
                </a:cubicBezTo>
                <a:cubicBezTo>
                  <a:pt x="88565" y="1608056"/>
                  <a:pt x="99098" y="1634095"/>
                  <a:pt x="107576" y="1718879"/>
                </a:cubicBezTo>
                <a:cubicBezTo>
                  <a:pt x="122433" y="1867453"/>
                  <a:pt x="106778" y="1810614"/>
                  <a:pt x="134470" y="1893691"/>
                </a:cubicBezTo>
                <a:cubicBezTo>
                  <a:pt x="138952" y="1965409"/>
                  <a:pt x="140395" y="2037381"/>
                  <a:pt x="147917" y="2108844"/>
                </a:cubicBezTo>
                <a:cubicBezTo>
                  <a:pt x="149401" y="2122941"/>
                  <a:pt x="159954" y="2135081"/>
                  <a:pt x="161364" y="2149185"/>
                </a:cubicBezTo>
                <a:cubicBezTo>
                  <a:pt x="168959" y="2225138"/>
                  <a:pt x="168198" y="2301740"/>
                  <a:pt x="174811" y="2377785"/>
                </a:cubicBezTo>
                <a:cubicBezTo>
                  <a:pt x="177173" y="2404948"/>
                  <a:pt x="179637" y="2432601"/>
                  <a:pt x="188259" y="2458467"/>
                </a:cubicBezTo>
                <a:cubicBezTo>
                  <a:pt x="193370" y="2473799"/>
                  <a:pt x="207925" y="2484353"/>
                  <a:pt x="215153" y="2498808"/>
                </a:cubicBezTo>
                <a:cubicBezTo>
                  <a:pt x="221492" y="2511486"/>
                  <a:pt x="224118" y="2525702"/>
                  <a:pt x="228600" y="2539149"/>
                </a:cubicBezTo>
                <a:cubicBezTo>
                  <a:pt x="233082" y="2583973"/>
                  <a:pt x="231918" y="2629726"/>
                  <a:pt x="242047" y="2673620"/>
                </a:cubicBezTo>
                <a:cubicBezTo>
                  <a:pt x="245681" y="2689367"/>
                  <a:pt x="254486" y="2706733"/>
                  <a:pt x="268941" y="2713961"/>
                </a:cubicBezTo>
                <a:cubicBezTo>
                  <a:pt x="302001" y="2730491"/>
                  <a:pt x="341451" y="2729167"/>
                  <a:pt x="376517" y="2740855"/>
                </a:cubicBezTo>
                <a:cubicBezTo>
                  <a:pt x="568311" y="2804786"/>
                  <a:pt x="368692" y="2740539"/>
                  <a:pt x="510988" y="2781196"/>
                </a:cubicBezTo>
                <a:cubicBezTo>
                  <a:pt x="524617" y="2785090"/>
                  <a:pt x="537383" y="2792108"/>
                  <a:pt x="551329" y="2794644"/>
                </a:cubicBezTo>
                <a:cubicBezTo>
                  <a:pt x="630034" y="2808954"/>
                  <a:pt x="748473" y="2811053"/>
                  <a:pt x="820270" y="2834985"/>
                </a:cubicBezTo>
                <a:cubicBezTo>
                  <a:pt x="1004701" y="2896461"/>
                  <a:pt x="775792" y="2823866"/>
                  <a:pt x="1035423" y="2888773"/>
                </a:cubicBezTo>
                <a:cubicBezTo>
                  <a:pt x="1193001" y="2928167"/>
                  <a:pt x="1043794" y="2905856"/>
                  <a:pt x="1183341" y="2929114"/>
                </a:cubicBezTo>
                <a:cubicBezTo>
                  <a:pt x="1214605" y="2934325"/>
                  <a:pt x="1246286" y="2936891"/>
                  <a:pt x="1277470" y="2942561"/>
                </a:cubicBezTo>
                <a:cubicBezTo>
                  <a:pt x="1295653" y="2945867"/>
                  <a:pt x="1313136" y="2952384"/>
                  <a:pt x="1331259" y="2956008"/>
                </a:cubicBezTo>
                <a:cubicBezTo>
                  <a:pt x="1357995" y="2961355"/>
                  <a:pt x="1385325" y="2963540"/>
                  <a:pt x="1411941" y="2969455"/>
                </a:cubicBezTo>
                <a:cubicBezTo>
                  <a:pt x="1425778" y="2972530"/>
                  <a:pt x="1439254" y="2977318"/>
                  <a:pt x="1452282" y="2982902"/>
                </a:cubicBezTo>
                <a:cubicBezTo>
                  <a:pt x="1470707" y="2990798"/>
                  <a:pt x="1486557" y="3005205"/>
                  <a:pt x="1506070" y="3009796"/>
                </a:cubicBezTo>
                <a:cubicBezTo>
                  <a:pt x="1563459" y="3023299"/>
                  <a:pt x="1622611" y="3027726"/>
                  <a:pt x="1680882" y="3036691"/>
                </a:cubicBezTo>
                <a:lnTo>
                  <a:pt x="2138082" y="3023244"/>
                </a:lnTo>
                <a:cubicBezTo>
                  <a:pt x="2642611" y="3001774"/>
                  <a:pt x="2073304" y="3020291"/>
                  <a:pt x="2420470" y="2996349"/>
                </a:cubicBezTo>
                <a:cubicBezTo>
                  <a:pt x="2514483" y="2989865"/>
                  <a:pt x="2608729" y="2987384"/>
                  <a:pt x="2702859" y="2982902"/>
                </a:cubicBezTo>
                <a:cubicBezTo>
                  <a:pt x="2892800" y="2928633"/>
                  <a:pt x="2750320" y="2963154"/>
                  <a:pt x="3079376" y="2929114"/>
                </a:cubicBezTo>
                <a:cubicBezTo>
                  <a:pt x="3142376" y="2922597"/>
                  <a:pt x="3217858" y="2911252"/>
                  <a:pt x="3281082" y="2902220"/>
                </a:cubicBezTo>
                <a:cubicBezTo>
                  <a:pt x="3303494" y="2888773"/>
                  <a:pt x="3323754" y="2870811"/>
                  <a:pt x="3348317" y="2861879"/>
                </a:cubicBezTo>
                <a:cubicBezTo>
                  <a:pt x="3373941" y="2852561"/>
                  <a:pt x="3402202" y="2853457"/>
                  <a:pt x="3429000" y="2848432"/>
                </a:cubicBezTo>
                <a:cubicBezTo>
                  <a:pt x="3473928" y="2840008"/>
                  <a:pt x="3519264" y="2833171"/>
                  <a:pt x="3563470" y="2821538"/>
                </a:cubicBezTo>
                <a:cubicBezTo>
                  <a:pt x="3604593" y="2810716"/>
                  <a:pt x="3642549" y="2788187"/>
                  <a:pt x="3684494" y="2781196"/>
                </a:cubicBezTo>
                <a:cubicBezTo>
                  <a:pt x="3715483" y="2776031"/>
                  <a:pt x="3772413" y="2770854"/>
                  <a:pt x="3805517" y="2754302"/>
                </a:cubicBezTo>
                <a:cubicBezTo>
                  <a:pt x="3828894" y="2742613"/>
                  <a:pt x="3848730" y="2724257"/>
                  <a:pt x="3872753" y="2713961"/>
                </a:cubicBezTo>
                <a:cubicBezTo>
                  <a:pt x="3976972" y="2669296"/>
                  <a:pt x="3972628" y="2691687"/>
                  <a:pt x="4047564" y="2646726"/>
                </a:cubicBezTo>
                <a:cubicBezTo>
                  <a:pt x="4073290" y="2631290"/>
                  <a:pt x="4153424" y="2577120"/>
                  <a:pt x="4182035" y="2552596"/>
                </a:cubicBezTo>
                <a:cubicBezTo>
                  <a:pt x="4196474" y="2540220"/>
                  <a:pt x="4208064" y="2524778"/>
                  <a:pt x="4222376" y="2512255"/>
                </a:cubicBezTo>
                <a:cubicBezTo>
                  <a:pt x="4243976" y="2493355"/>
                  <a:pt x="4269316" y="2478762"/>
                  <a:pt x="4289611" y="2458467"/>
                </a:cubicBezTo>
                <a:cubicBezTo>
                  <a:pt x="4301039" y="2447039"/>
                  <a:pt x="4305078" y="2429554"/>
                  <a:pt x="4316506" y="2418126"/>
                </a:cubicBezTo>
                <a:cubicBezTo>
                  <a:pt x="4327934" y="2406698"/>
                  <a:pt x="4344768" y="2401969"/>
                  <a:pt x="4356847" y="2391232"/>
                </a:cubicBezTo>
                <a:cubicBezTo>
                  <a:pt x="4431480" y="2324891"/>
                  <a:pt x="4484157" y="2257344"/>
                  <a:pt x="4545106" y="2176079"/>
                </a:cubicBezTo>
                <a:cubicBezTo>
                  <a:pt x="4564500" y="2150221"/>
                  <a:pt x="4588673" y="2126060"/>
                  <a:pt x="4598894" y="2095396"/>
                </a:cubicBezTo>
                <a:cubicBezTo>
                  <a:pt x="4617452" y="2039723"/>
                  <a:pt x="4604478" y="2066849"/>
                  <a:pt x="4639235" y="2014714"/>
                </a:cubicBezTo>
                <a:cubicBezTo>
                  <a:pt x="4643717" y="1996785"/>
                  <a:pt x="4647819" y="1978756"/>
                  <a:pt x="4652682" y="1960926"/>
                </a:cubicBezTo>
                <a:cubicBezTo>
                  <a:pt x="4661268" y="1929444"/>
                  <a:pt x="4674487" y="1899029"/>
                  <a:pt x="4679576" y="1866796"/>
                </a:cubicBezTo>
                <a:cubicBezTo>
                  <a:pt x="4687994" y="1813482"/>
                  <a:pt x="4688541" y="1759220"/>
                  <a:pt x="4693023" y="1705432"/>
                </a:cubicBezTo>
                <a:cubicBezTo>
                  <a:pt x="4661472" y="1305787"/>
                  <a:pt x="4691590" y="1328143"/>
                  <a:pt x="4625788" y="1086867"/>
                </a:cubicBezTo>
                <a:cubicBezTo>
                  <a:pt x="4622058" y="1073192"/>
                  <a:pt x="4619225" y="1058917"/>
                  <a:pt x="4612341" y="1046526"/>
                </a:cubicBezTo>
                <a:cubicBezTo>
                  <a:pt x="4596644" y="1018271"/>
                  <a:pt x="4576482" y="992738"/>
                  <a:pt x="4558553" y="965844"/>
                </a:cubicBezTo>
                <a:cubicBezTo>
                  <a:pt x="4496499" y="872762"/>
                  <a:pt x="4553546" y="955803"/>
                  <a:pt x="4424082" y="791032"/>
                </a:cubicBezTo>
                <a:cubicBezTo>
                  <a:pt x="4410236" y="773409"/>
                  <a:pt x="4399588" y="753092"/>
                  <a:pt x="4383741" y="737244"/>
                </a:cubicBezTo>
                <a:cubicBezTo>
                  <a:pt x="4374776" y="728279"/>
                  <a:pt x="4364454" y="720492"/>
                  <a:pt x="4356847" y="710349"/>
                </a:cubicBezTo>
                <a:cubicBezTo>
                  <a:pt x="4337454" y="684491"/>
                  <a:pt x="4325915" y="652522"/>
                  <a:pt x="4303059" y="629667"/>
                </a:cubicBezTo>
                <a:cubicBezTo>
                  <a:pt x="4163994" y="490604"/>
                  <a:pt x="4300764" y="621033"/>
                  <a:pt x="4182035" y="522091"/>
                </a:cubicBezTo>
                <a:cubicBezTo>
                  <a:pt x="4172295" y="513975"/>
                  <a:pt x="4164767" y="503447"/>
                  <a:pt x="4155141" y="495196"/>
                </a:cubicBezTo>
                <a:cubicBezTo>
                  <a:pt x="4133350" y="476518"/>
                  <a:pt x="4109697" y="460086"/>
                  <a:pt x="4087906" y="441408"/>
                </a:cubicBezTo>
                <a:cubicBezTo>
                  <a:pt x="4078280" y="433157"/>
                  <a:pt x="4070911" y="422434"/>
                  <a:pt x="4061011" y="414514"/>
                </a:cubicBezTo>
                <a:cubicBezTo>
                  <a:pt x="4048391" y="404418"/>
                  <a:pt x="4033599" y="397317"/>
                  <a:pt x="4020670" y="387620"/>
                </a:cubicBezTo>
                <a:cubicBezTo>
                  <a:pt x="3979283" y="356580"/>
                  <a:pt x="3955654" y="331258"/>
                  <a:pt x="3913094" y="306938"/>
                </a:cubicBezTo>
                <a:cubicBezTo>
                  <a:pt x="3895690" y="296993"/>
                  <a:pt x="3876710" y="289989"/>
                  <a:pt x="3859306" y="280044"/>
                </a:cubicBezTo>
                <a:cubicBezTo>
                  <a:pt x="3812077" y="253056"/>
                  <a:pt x="3808793" y="238170"/>
                  <a:pt x="3751729" y="212808"/>
                </a:cubicBezTo>
                <a:cubicBezTo>
                  <a:pt x="3734841" y="205302"/>
                  <a:pt x="3715870" y="203843"/>
                  <a:pt x="3697941" y="199361"/>
                </a:cubicBezTo>
                <a:cubicBezTo>
                  <a:pt x="3661552" y="175101"/>
                  <a:pt x="3646465" y="162635"/>
                  <a:pt x="3603811" y="145573"/>
                </a:cubicBezTo>
                <a:cubicBezTo>
                  <a:pt x="3507648" y="107108"/>
                  <a:pt x="3545927" y="127740"/>
                  <a:pt x="3455894" y="105232"/>
                </a:cubicBezTo>
                <a:cubicBezTo>
                  <a:pt x="3442143" y="101794"/>
                  <a:pt x="3429304" y="95223"/>
                  <a:pt x="3415553" y="91785"/>
                </a:cubicBezTo>
                <a:cubicBezTo>
                  <a:pt x="3304636" y="64056"/>
                  <a:pt x="3391157" y="92499"/>
                  <a:pt x="3294529" y="64891"/>
                </a:cubicBezTo>
                <a:cubicBezTo>
                  <a:pt x="3280900" y="60997"/>
                  <a:pt x="3268198" y="53599"/>
                  <a:pt x="3254188" y="51444"/>
                </a:cubicBezTo>
                <a:cubicBezTo>
                  <a:pt x="3209665" y="44594"/>
                  <a:pt x="3164541" y="42479"/>
                  <a:pt x="3119717" y="37996"/>
                </a:cubicBezTo>
                <a:cubicBezTo>
                  <a:pt x="3101788" y="33514"/>
                  <a:pt x="3084159" y="27587"/>
                  <a:pt x="3065929" y="24549"/>
                </a:cubicBezTo>
                <a:cubicBezTo>
                  <a:pt x="2740133" y="-29750"/>
                  <a:pt x="2134875" y="22700"/>
                  <a:pt x="2003611" y="24549"/>
                </a:cubicBezTo>
                <a:lnTo>
                  <a:pt x="1532964" y="78338"/>
                </a:lnTo>
                <a:cubicBezTo>
                  <a:pt x="1272334" y="106065"/>
                  <a:pt x="1461259" y="76842"/>
                  <a:pt x="1290917" y="105232"/>
                </a:cubicBezTo>
                <a:cubicBezTo>
                  <a:pt x="1213598" y="131005"/>
                  <a:pt x="1280059" y="111524"/>
                  <a:pt x="1156447" y="132126"/>
                </a:cubicBezTo>
                <a:cubicBezTo>
                  <a:pt x="1133902" y="135883"/>
                  <a:pt x="1111698" y="141484"/>
                  <a:pt x="1089211" y="145573"/>
                </a:cubicBezTo>
                <a:cubicBezTo>
                  <a:pt x="1062386" y="150450"/>
                  <a:pt x="1035423" y="154538"/>
                  <a:pt x="1008529" y="159020"/>
                </a:cubicBezTo>
                <a:cubicBezTo>
                  <a:pt x="983108" y="169915"/>
                  <a:pt x="912846" y="203111"/>
                  <a:pt x="874059" y="212808"/>
                </a:cubicBezTo>
                <a:cubicBezTo>
                  <a:pt x="851886" y="218351"/>
                  <a:pt x="829235" y="221773"/>
                  <a:pt x="806823" y="226255"/>
                </a:cubicBezTo>
                <a:cubicBezTo>
                  <a:pt x="779929" y="244185"/>
                  <a:pt x="756805" y="269823"/>
                  <a:pt x="726141" y="280044"/>
                </a:cubicBezTo>
                <a:cubicBezTo>
                  <a:pt x="699247" y="289009"/>
                  <a:pt x="669768" y="292353"/>
                  <a:pt x="645459" y="306938"/>
                </a:cubicBezTo>
                <a:cubicBezTo>
                  <a:pt x="491390" y="399379"/>
                  <a:pt x="562246" y="377368"/>
                  <a:pt x="443753" y="401067"/>
                </a:cubicBezTo>
                <a:cubicBezTo>
                  <a:pt x="416859" y="414514"/>
                  <a:pt x="390547" y="429196"/>
                  <a:pt x="363070" y="441408"/>
                </a:cubicBezTo>
                <a:cubicBezTo>
                  <a:pt x="350117" y="447165"/>
                  <a:pt x="335407" y="448516"/>
                  <a:pt x="322729" y="454855"/>
                </a:cubicBezTo>
                <a:cubicBezTo>
                  <a:pt x="195699" y="518370"/>
                  <a:pt x="306126" y="478317"/>
                  <a:pt x="215153" y="508644"/>
                </a:cubicBezTo>
                <a:cubicBezTo>
                  <a:pt x="206188" y="522091"/>
                  <a:pt x="195487" y="534530"/>
                  <a:pt x="188259" y="548985"/>
                </a:cubicBezTo>
                <a:cubicBezTo>
                  <a:pt x="181920" y="561663"/>
                  <a:pt x="184834" y="579303"/>
                  <a:pt x="174811" y="589326"/>
                </a:cubicBezTo>
                <a:cubicBezTo>
                  <a:pt x="151955" y="612181"/>
                  <a:pt x="121023" y="625185"/>
                  <a:pt x="94129" y="643114"/>
                </a:cubicBezTo>
                <a:lnTo>
                  <a:pt x="53788" y="670008"/>
                </a:lnTo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1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1860FB6E-D449-4C3A-8B84-A358394C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90" y="1428226"/>
            <a:ext cx="2630175" cy="1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hlinkClick r:id="rId6" action="ppaction://hlinksldjump"/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05DF87-4693-43F7-970F-400C9B9A7DE1}"/>
              </a:ext>
            </a:extLst>
          </p:cNvPr>
          <p:cNvSpPr/>
          <p:nvPr/>
        </p:nvSpPr>
        <p:spPr>
          <a:xfrm rot="211547">
            <a:off x="2846393" y="4565335"/>
            <a:ext cx="3506216" cy="549231"/>
          </a:xfrm>
          <a:custGeom>
            <a:avLst/>
            <a:gdLst>
              <a:gd name="connsiteX0" fmla="*/ 0 w 1651246"/>
              <a:gd name="connsiteY0" fmla="*/ 186431 h 186431"/>
              <a:gd name="connsiteX1" fmla="*/ 71021 w 1651246"/>
              <a:gd name="connsiteY1" fmla="*/ 0 h 186431"/>
              <a:gd name="connsiteX2" fmla="*/ 923277 w 1651246"/>
              <a:gd name="connsiteY2" fmla="*/ 0 h 186431"/>
              <a:gd name="connsiteX3" fmla="*/ 1278384 w 1651246"/>
              <a:gd name="connsiteY3" fmla="*/ 0 h 186431"/>
              <a:gd name="connsiteX4" fmla="*/ 1402672 w 1651246"/>
              <a:gd name="connsiteY4" fmla="*/ 26633 h 186431"/>
              <a:gd name="connsiteX5" fmla="*/ 1651246 w 1651246"/>
              <a:gd name="connsiteY5" fmla="*/ 106532 h 186431"/>
              <a:gd name="connsiteX6" fmla="*/ 0 w 1651246"/>
              <a:gd name="connsiteY6" fmla="*/ 186431 h 186431"/>
              <a:gd name="connsiteX0" fmla="*/ 0 w 1520540"/>
              <a:gd name="connsiteY0" fmla="*/ 186431 h 186431"/>
              <a:gd name="connsiteX1" fmla="*/ 71021 w 1520540"/>
              <a:gd name="connsiteY1" fmla="*/ 0 h 186431"/>
              <a:gd name="connsiteX2" fmla="*/ 923277 w 1520540"/>
              <a:gd name="connsiteY2" fmla="*/ 0 h 186431"/>
              <a:gd name="connsiteX3" fmla="*/ 1278384 w 1520540"/>
              <a:gd name="connsiteY3" fmla="*/ 0 h 186431"/>
              <a:gd name="connsiteX4" fmla="*/ 1402672 w 1520540"/>
              <a:gd name="connsiteY4" fmla="*/ 26633 h 186431"/>
              <a:gd name="connsiteX5" fmla="*/ 1520540 w 1520540"/>
              <a:gd name="connsiteY5" fmla="*/ 161142 h 186431"/>
              <a:gd name="connsiteX6" fmla="*/ 0 w 1520540"/>
              <a:gd name="connsiteY6" fmla="*/ 186431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40" h="186431">
                <a:moveTo>
                  <a:pt x="0" y="186431"/>
                </a:moveTo>
                <a:lnTo>
                  <a:pt x="71021" y="0"/>
                </a:lnTo>
                <a:lnTo>
                  <a:pt x="923277" y="0"/>
                </a:lnTo>
                <a:lnTo>
                  <a:pt x="1278384" y="0"/>
                </a:lnTo>
                <a:lnTo>
                  <a:pt x="1402672" y="26633"/>
                </a:lnTo>
                <a:lnTo>
                  <a:pt x="1520540" y="161142"/>
                </a:lnTo>
                <a:lnTo>
                  <a:pt x="0" y="18643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6" action="ppaction://hlinksldjump"/>
            <a:extLst>
              <a:ext uri="{FF2B5EF4-FFF2-40B4-BE49-F238E27FC236}">
                <a16:creationId xmlns:a16="http://schemas.microsoft.com/office/drawing/2014/main" id="{52C5B763-9791-4C9E-9AFC-E4EA89DD1311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E409F1-07FF-4212-9716-6DCB0A6BD028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67DB7-096B-4D83-92C4-96A98D450766}"/>
              </a:ext>
            </a:extLst>
          </p:cNvPr>
          <p:cNvCxnSpPr/>
          <p:nvPr/>
        </p:nvCxnSpPr>
        <p:spPr>
          <a:xfrm>
            <a:off x="2974019" y="47229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usic note">
            <a:hlinkClick r:id="rId7" action="ppaction://hlinksldjump"/>
            <a:extLst>
              <a:ext uri="{FF2B5EF4-FFF2-40B4-BE49-F238E27FC236}">
                <a16:creationId xmlns:a16="http://schemas.microsoft.com/office/drawing/2014/main" id="{0DC36F67-AE5D-4547-9301-C3DEC82346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29100" b="-52714"/>
          <a:stretch/>
        </p:blipFill>
        <p:spPr>
          <a:xfrm rot="327994">
            <a:off x="3931517" y="2637698"/>
            <a:ext cx="914400" cy="1469225"/>
          </a:xfrm>
          <a:prstGeom prst="rect">
            <a:avLst/>
          </a:prstGeom>
        </p:spPr>
      </p:pic>
      <p:pic>
        <p:nvPicPr>
          <p:cNvPr id="11" name="Graphic 10" descr="Play">
            <a:hlinkClick r:id="rId10" action="ppaction://hlinksldjump"/>
            <a:extLst>
              <a:ext uri="{FF2B5EF4-FFF2-40B4-BE49-F238E27FC236}">
                <a16:creationId xmlns:a16="http://schemas.microsoft.com/office/drawing/2014/main" id="{2C6BF73E-AB44-4DE6-A879-FEAD6DFCA3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-391293" t="4160" r="-379863"/>
          <a:stretch/>
        </p:blipFill>
        <p:spPr>
          <a:xfrm rot="197264">
            <a:off x="2887944" y="4637689"/>
            <a:ext cx="4551452" cy="500743"/>
          </a:xfrm>
          <a:prstGeom prst="rect">
            <a:avLst/>
          </a:prstGeom>
        </p:spPr>
      </p:pic>
      <p:pic>
        <p:nvPicPr>
          <p:cNvPr id="1028" name="Picture 4" descr="Free Cliparts Quarter Rest, Download Free Clip Art, Free Clip Art ...">
            <a:hlinkClick r:id="rId13" action="ppaction://hlinksldjump"/>
            <a:extLst>
              <a:ext uri="{FF2B5EF4-FFF2-40B4-BE49-F238E27FC236}">
                <a16:creationId xmlns:a16="http://schemas.microsoft.com/office/drawing/2014/main" id="{086460FD-9070-44E6-A474-AE01FFBD3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19" b="-54100"/>
          <a:stretch/>
        </p:blipFill>
        <p:spPr bwMode="auto">
          <a:xfrm>
            <a:off x="5591377" y="2708203"/>
            <a:ext cx="891527" cy="15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gs with Half Notes - Beth's Notes">
            <a:hlinkClick r:id="rId7" action="ppaction://hlinksldjump"/>
            <a:extLst>
              <a:ext uri="{FF2B5EF4-FFF2-40B4-BE49-F238E27FC236}">
                <a16:creationId xmlns:a16="http://schemas.microsoft.com/office/drawing/2014/main" id="{348F775D-220C-43E5-B307-A99532AE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10" b="-27382"/>
          <a:stretch/>
        </p:blipFill>
        <p:spPr bwMode="auto">
          <a:xfrm>
            <a:off x="5432845" y="1570442"/>
            <a:ext cx="755231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164C192E-1D0A-40F1-9ACB-067EA379E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41" t="-20077" r="-85846" b="-27544"/>
          <a:stretch/>
        </p:blipFill>
        <p:spPr bwMode="auto">
          <a:xfrm rot="331456">
            <a:off x="4238655" y="1597786"/>
            <a:ext cx="764345" cy="6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0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8CDFF605-6BA6-4BCA-9678-4F13AD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4257856"/>
            <a:ext cx="8540409" cy="24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Process 15">
            <a:hlinkClick r:id="rId2" action="ppaction://hlinksldjump"/>
            <a:extLst>
              <a:ext uri="{FF2B5EF4-FFF2-40B4-BE49-F238E27FC236}">
                <a16:creationId xmlns:a16="http://schemas.microsoft.com/office/drawing/2014/main" id="{A0D90C80-CA2A-43E9-B17D-0506E1FB7292}"/>
              </a:ext>
            </a:extLst>
          </p:cNvPr>
          <p:cNvSpPr/>
          <p:nvPr/>
        </p:nvSpPr>
        <p:spPr>
          <a:xfrm>
            <a:off x="-6361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9"/>
          <a:stretch/>
        </p:blipFill>
        <p:spPr bwMode="auto">
          <a:xfrm>
            <a:off x="2076730" y="1015875"/>
            <a:ext cx="8540409" cy="36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48ABA3-01A8-4F73-A2A9-657419A261B7}"/>
              </a:ext>
            </a:extLst>
          </p:cNvPr>
          <p:cNvSpPr/>
          <p:nvPr/>
        </p:nvSpPr>
        <p:spPr>
          <a:xfrm>
            <a:off x="7019365" y="526780"/>
            <a:ext cx="4693023" cy="3036691"/>
          </a:xfrm>
          <a:custGeom>
            <a:avLst/>
            <a:gdLst>
              <a:gd name="connsiteX0" fmla="*/ 0 w 4693023"/>
              <a:gd name="connsiteY0" fmla="*/ 710349 h 3036691"/>
              <a:gd name="connsiteX1" fmla="*/ 13447 w 4693023"/>
              <a:gd name="connsiteY1" fmla="*/ 817926 h 3036691"/>
              <a:gd name="connsiteX2" fmla="*/ 26894 w 4693023"/>
              <a:gd name="connsiteY2" fmla="*/ 898608 h 3036691"/>
              <a:gd name="connsiteX3" fmla="*/ 40341 w 4693023"/>
              <a:gd name="connsiteY3" fmla="*/ 1463385 h 3036691"/>
              <a:gd name="connsiteX4" fmla="*/ 67235 w 4693023"/>
              <a:gd name="connsiteY4" fmla="*/ 1544067 h 3036691"/>
              <a:gd name="connsiteX5" fmla="*/ 107576 w 4693023"/>
              <a:gd name="connsiteY5" fmla="*/ 1718879 h 3036691"/>
              <a:gd name="connsiteX6" fmla="*/ 134470 w 4693023"/>
              <a:gd name="connsiteY6" fmla="*/ 1893691 h 3036691"/>
              <a:gd name="connsiteX7" fmla="*/ 147917 w 4693023"/>
              <a:gd name="connsiteY7" fmla="*/ 2108844 h 3036691"/>
              <a:gd name="connsiteX8" fmla="*/ 161364 w 4693023"/>
              <a:gd name="connsiteY8" fmla="*/ 2149185 h 3036691"/>
              <a:gd name="connsiteX9" fmla="*/ 174811 w 4693023"/>
              <a:gd name="connsiteY9" fmla="*/ 2377785 h 3036691"/>
              <a:gd name="connsiteX10" fmla="*/ 188259 w 4693023"/>
              <a:gd name="connsiteY10" fmla="*/ 2458467 h 3036691"/>
              <a:gd name="connsiteX11" fmla="*/ 215153 w 4693023"/>
              <a:gd name="connsiteY11" fmla="*/ 2498808 h 3036691"/>
              <a:gd name="connsiteX12" fmla="*/ 228600 w 4693023"/>
              <a:gd name="connsiteY12" fmla="*/ 2539149 h 3036691"/>
              <a:gd name="connsiteX13" fmla="*/ 242047 w 4693023"/>
              <a:gd name="connsiteY13" fmla="*/ 2673620 h 3036691"/>
              <a:gd name="connsiteX14" fmla="*/ 268941 w 4693023"/>
              <a:gd name="connsiteY14" fmla="*/ 2713961 h 3036691"/>
              <a:gd name="connsiteX15" fmla="*/ 376517 w 4693023"/>
              <a:gd name="connsiteY15" fmla="*/ 2740855 h 3036691"/>
              <a:gd name="connsiteX16" fmla="*/ 510988 w 4693023"/>
              <a:gd name="connsiteY16" fmla="*/ 2781196 h 3036691"/>
              <a:gd name="connsiteX17" fmla="*/ 551329 w 4693023"/>
              <a:gd name="connsiteY17" fmla="*/ 2794644 h 3036691"/>
              <a:gd name="connsiteX18" fmla="*/ 820270 w 4693023"/>
              <a:gd name="connsiteY18" fmla="*/ 2834985 h 3036691"/>
              <a:gd name="connsiteX19" fmla="*/ 1035423 w 4693023"/>
              <a:gd name="connsiteY19" fmla="*/ 2888773 h 3036691"/>
              <a:gd name="connsiteX20" fmla="*/ 1183341 w 4693023"/>
              <a:gd name="connsiteY20" fmla="*/ 2929114 h 3036691"/>
              <a:gd name="connsiteX21" fmla="*/ 1277470 w 4693023"/>
              <a:gd name="connsiteY21" fmla="*/ 2942561 h 3036691"/>
              <a:gd name="connsiteX22" fmla="*/ 1331259 w 4693023"/>
              <a:gd name="connsiteY22" fmla="*/ 2956008 h 3036691"/>
              <a:gd name="connsiteX23" fmla="*/ 1411941 w 4693023"/>
              <a:gd name="connsiteY23" fmla="*/ 2969455 h 3036691"/>
              <a:gd name="connsiteX24" fmla="*/ 1452282 w 4693023"/>
              <a:gd name="connsiteY24" fmla="*/ 2982902 h 3036691"/>
              <a:gd name="connsiteX25" fmla="*/ 1506070 w 4693023"/>
              <a:gd name="connsiteY25" fmla="*/ 3009796 h 3036691"/>
              <a:gd name="connsiteX26" fmla="*/ 1680882 w 4693023"/>
              <a:gd name="connsiteY26" fmla="*/ 3036691 h 3036691"/>
              <a:gd name="connsiteX27" fmla="*/ 2138082 w 4693023"/>
              <a:gd name="connsiteY27" fmla="*/ 3023244 h 3036691"/>
              <a:gd name="connsiteX28" fmla="*/ 2420470 w 4693023"/>
              <a:gd name="connsiteY28" fmla="*/ 2996349 h 3036691"/>
              <a:gd name="connsiteX29" fmla="*/ 2702859 w 4693023"/>
              <a:gd name="connsiteY29" fmla="*/ 2982902 h 3036691"/>
              <a:gd name="connsiteX30" fmla="*/ 3079376 w 4693023"/>
              <a:gd name="connsiteY30" fmla="*/ 2929114 h 3036691"/>
              <a:gd name="connsiteX31" fmla="*/ 3281082 w 4693023"/>
              <a:gd name="connsiteY31" fmla="*/ 2902220 h 3036691"/>
              <a:gd name="connsiteX32" fmla="*/ 3348317 w 4693023"/>
              <a:gd name="connsiteY32" fmla="*/ 2861879 h 3036691"/>
              <a:gd name="connsiteX33" fmla="*/ 3429000 w 4693023"/>
              <a:gd name="connsiteY33" fmla="*/ 2848432 h 3036691"/>
              <a:gd name="connsiteX34" fmla="*/ 3563470 w 4693023"/>
              <a:gd name="connsiteY34" fmla="*/ 2821538 h 3036691"/>
              <a:gd name="connsiteX35" fmla="*/ 3684494 w 4693023"/>
              <a:gd name="connsiteY35" fmla="*/ 2781196 h 3036691"/>
              <a:gd name="connsiteX36" fmla="*/ 3805517 w 4693023"/>
              <a:gd name="connsiteY36" fmla="*/ 2754302 h 3036691"/>
              <a:gd name="connsiteX37" fmla="*/ 3872753 w 4693023"/>
              <a:gd name="connsiteY37" fmla="*/ 2713961 h 3036691"/>
              <a:gd name="connsiteX38" fmla="*/ 4047564 w 4693023"/>
              <a:gd name="connsiteY38" fmla="*/ 2646726 h 3036691"/>
              <a:gd name="connsiteX39" fmla="*/ 4182035 w 4693023"/>
              <a:gd name="connsiteY39" fmla="*/ 2552596 h 3036691"/>
              <a:gd name="connsiteX40" fmla="*/ 4222376 w 4693023"/>
              <a:gd name="connsiteY40" fmla="*/ 2512255 h 3036691"/>
              <a:gd name="connsiteX41" fmla="*/ 4289611 w 4693023"/>
              <a:gd name="connsiteY41" fmla="*/ 2458467 h 3036691"/>
              <a:gd name="connsiteX42" fmla="*/ 4316506 w 4693023"/>
              <a:gd name="connsiteY42" fmla="*/ 2418126 h 3036691"/>
              <a:gd name="connsiteX43" fmla="*/ 4356847 w 4693023"/>
              <a:gd name="connsiteY43" fmla="*/ 2391232 h 3036691"/>
              <a:gd name="connsiteX44" fmla="*/ 4545106 w 4693023"/>
              <a:gd name="connsiteY44" fmla="*/ 2176079 h 3036691"/>
              <a:gd name="connsiteX45" fmla="*/ 4598894 w 4693023"/>
              <a:gd name="connsiteY45" fmla="*/ 2095396 h 3036691"/>
              <a:gd name="connsiteX46" fmla="*/ 4639235 w 4693023"/>
              <a:gd name="connsiteY46" fmla="*/ 2014714 h 3036691"/>
              <a:gd name="connsiteX47" fmla="*/ 4652682 w 4693023"/>
              <a:gd name="connsiteY47" fmla="*/ 1960926 h 3036691"/>
              <a:gd name="connsiteX48" fmla="*/ 4679576 w 4693023"/>
              <a:gd name="connsiteY48" fmla="*/ 1866796 h 3036691"/>
              <a:gd name="connsiteX49" fmla="*/ 4693023 w 4693023"/>
              <a:gd name="connsiteY49" fmla="*/ 1705432 h 3036691"/>
              <a:gd name="connsiteX50" fmla="*/ 4625788 w 4693023"/>
              <a:gd name="connsiteY50" fmla="*/ 1086867 h 3036691"/>
              <a:gd name="connsiteX51" fmla="*/ 4612341 w 4693023"/>
              <a:gd name="connsiteY51" fmla="*/ 1046526 h 3036691"/>
              <a:gd name="connsiteX52" fmla="*/ 4558553 w 4693023"/>
              <a:gd name="connsiteY52" fmla="*/ 965844 h 3036691"/>
              <a:gd name="connsiteX53" fmla="*/ 4424082 w 4693023"/>
              <a:gd name="connsiteY53" fmla="*/ 791032 h 3036691"/>
              <a:gd name="connsiteX54" fmla="*/ 4383741 w 4693023"/>
              <a:gd name="connsiteY54" fmla="*/ 737244 h 3036691"/>
              <a:gd name="connsiteX55" fmla="*/ 4356847 w 4693023"/>
              <a:gd name="connsiteY55" fmla="*/ 710349 h 3036691"/>
              <a:gd name="connsiteX56" fmla="*/ 4303059 w 4693023"/>
              <a:gd name="connsiteY56" fmla="*/ 629667 h 3036691"/>
              <a:gd name="connsiteX57" fmla="*/ 4182035 w 4693023"/>
              <a:gd name="connsiteY57" fmla="*/ 522091 h 3036691"/>
              <a:gd name="connsiteX58" fmla="*/ 4155141 w 4693023"/>
              <a:gd name="connsiteY58" fmla="*/ 495196 h 3036691"/>
              <a:gd name="connsiteX59" fmla="*/ 4087906 w 4693023"/>
              <a:gd name="connsiteY59" fmla="*/ 441408 h 3036691"/>
              <a:gd name="connsiteX60" fmla="*/ 4061011 w 4693023"/>
              <a:gd name="connsiteY60" fmla="*/ 414514 h 3036691"/>
              <a:gd name="connsiteX61" fmla="*/ 4020670 w 4693023"/>
              <a:gd name="connsiteY61" fmla="*/ 387620 h 3036691"/>
              <a:gd name="connsiteX62" fmla="*/ 3913094 w 4693023"/>
              <a:gd name="connsiteY62" fmla="*/ 306938 h 3036691"/>
              <a:gd name="connsiteX63" fmla="*/ 3859306 w 4693023"/>
              <a:gd name="connsiteY63" fmla="*/ 280044 h 3036691"/>
              <a:gd name="connsiteX64" fmla="*/ 3751729 w 4693023"/>
              <a:gd name="connsiteY64" fmla="*/ 212808 h 3036691"/>
              <a:gd name="connsiteX65" fmla="*/ 3697941 w 4693023"/>
              <a:gd name="connsiteY65" fmla="*/ 199361 h 3036691"/>
              <a:gd name="connsiteX66" fmla="*/ 3603811 w 4693023"/>
              <a:gd name="connsiteY66" fmla="*/ 145573 h 3036691"/>
              <a:gd name="connsiteX67" fmla="*/ 3455894 w 4693023"/>
              <a:gd name="connsiteY67" fmla="*/ 105232 h 3036691"/>
              <a:gd name="connsiteX68" fmla="*/ 3415553 w 4693023"/>
              <a:gd name="connsiteY68" fmla="*/ 91785 h 3036691"/>
              <a:gd name="connsiteX69" fmla="*/ 3294529 w 4693023"/>
              <a:gd name="connsiteY69" fmla="*/ 64891 h 3036691"/>
              <a:gd name="connsiteX70" fmla="*/ 3254188 w 4693023"/>
              <a:gd name="connsiteY70" fmla="*/ 51444 h 3036691"/>
              <a:gd name="connsiteX71" fmla="*/ 3119717 w 4693023"/>
              <a:gd name="connsiteY71" fmla="*/ 37996 h 3036691"/>
              <a:gd name="connsiteX72" fmla="*/ 3065929 w 4693023"/>
              <a:gd name="connsiteY72" fmla="*/ 24549 h 3036691"/>
              <a:gd name="connsiteX73" fmla="*/ 2003611 w 4693023"/>
              <a:gd name="connsiteY73" fmla="*/ 24549 h 3036691"/>
              <a:gd name="connsiteX74" fmla="*/ 1532964 w 4693023"/>
              <a:gd name="connsiteY74" fmla="*/ 78338 h 3036691"/>
              <a:gd name="connsiteX75" fmla="*/ 1290917 w 4693023"/>
              <a:gd name="connsiteY75" fmla="*/ 105232 h 3036691"/>
              <a:gd name="connsiteX76" fmla="*/ 1156447 w 4693023"/>
              <a:gd name="connsiteY76" fmla="*/ 132126 h 3036691"/>
              <a:gd name="connsiteX77" fmla="*/ 1089211 w 4693023"/>
              <a:gd name="connsiteY77" fmla="*/ 145573 h 3036691"/>
              <a:gd name="connsiteX78" fmla="*/ 1008529 w 4693023"/>
              <a:gd name="connsiteY78" fmla="*/ 159020 h 3036691"/>
              <a:gd name="connsiteX79" fmla="*/ 874059 w 4693023"/>
              <a:gd name="connsiteY79" fmla="*/ 212808 h 3036691"/>
              <a:gd name="connsiteX80" fmla="*/ 806823 w 4693023"/>
              <a:gd name="connsiteY80" fmla="*/ 226255 h 3036691"/>
              <a:gd name="connsiteX81" fmla="*/ 726141 w 4693023"/>
              <a:gd name="connsiteY81" fmla="*/ 280044 h 3036691"/>
              <a:gd name="connsiteX82" fmla="*/ 645459 w 4693023"/>
              <a:gd name="connsiteY82" fmla="*/ 306938 h 3036691"/>
              <a:gd name="connsiteX83" fmla="*/ 443753 w 4693023"/>
              <a:gd name="connsiteY83" fmla="*/ 401067 h 3036691"/>
              <a:gd name="connsiteX84" fmla="*/ 363070 w 4693023"/>
              <a:gd name="connsiteY84" fmla="*/ 441408 h 3036691"/>
              <a:gd name="connsiteX85" fmla="*/ 322729 w 4693023"/>
              <a:gd name="connsiteY85" fmla="*/ 454855 h 3036691"/>
              <a:gd name="connsiteX86" fmla="*/ 215153 w 4693023"/>
              <a:gd name="connsiteY86" fmla="*/ 508644 h 3036691"/>
              <a:gd name="connsiteX87" fmla="*/ 188259 w 4693023"/>
              <a:gd name="connsiteY87" fmla="*/ 548985 h 3036691"/>
              <a:gd name="connsiteX88" fmla="*/ 174811 w 4693023"/>
              <a:gd name="connsiteY88" fmla="*/ 589326 h 3036691"/>
              <a:gd name="connsiteX89" fmla="*/ 94129 w 4693023"/>
              <a:gd name="connsiteY89" fmla="*/ 643114 h 3036691"/>
              <a:gd name="connsiteX90" fmla="*/ 53788 w 4693023"/>
              <a:gd name="connsiteY90" fmla="*/ 670008 h 303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93023" h="3036691">
                <a:moveTo>
                  <a:pt x="0" y="710349"/>
                </a:moveTo>
                <a:cubicBezTo>
                  <a:pt x="4482" y="746208"/>
                  <a:pt x="8336" y="782151"/>
                  <a:pt x="13447" y="817926"/>
                </a:cubicBezTo>
                <a:cubicBezTo>
                  <a:pt x="17303" y="844917"/>
                  <a:pt x="25759" y="871367"/>
                  <a:pt x="26894" y="898608"/>
                </a:cubicBezTo>
                <a:cubicBezTo>
                  <a:pt x="34734" y="1086757"/>
                  <a:pt x="28594" y="1275439"/>
                  <a:pt x="40341" y="1463385"/>
                </a:cubicBezTo>
                <a:cubicBezTo>
                  <a:pt x="42109" y="1491679"/>
                  <a:pt x="58270" y="1517173"/>
                  <a:pt x="67235" y="1544067"/>
                </a:cubicBezTo>
                <a:cubicBezTo>
                  <a:pt x="88565" y="1608056"/>
                  <a:pt x="99098" y="1634095"/>
                  <a:pt x="107576" y="1718879"/>
                </a:cubicBezTo>
                <a:cubicBezTo>
                  <a:pt x="122433" y="1867453"/>
                  <a:pt x="106778" y="1810614"/>
                  <a:pt x="134470" y="1893691"/>
                </a:cubicBezTo>
                <a:cubicBezTo>
                  <a:pt x="138952" y="1965409"/>
                  <a:pt x="140395" y="2037381"/>
                  <a:pt x="147917" y="2108844"/>
                </a:cubicBezTo>
                <a:cubicBezTo>
                  <a:pt x="149401" y="2122941"/>
                  <a:pt x="159954" y="2135081"/>
                  <a:pt x="161364" y="2149185"/>
                </a:cubicBezTo>
                <a:cubicBezTo>
                  <a:pt x="168959" y="2225138"/>
                  <a:pt x="168198" y="2301740"/>
                  <a:pt x="174811" y="2377785"/>
                </a:cubicBezTo>
                <a:cubicBezTo>
                  <a:pt x="177173" y="2404948"/>
                  <a:pt x="179637" y="2432601"/>
                  <a:pt x="188259" y="2458467"/>
                </a:cubicBezTo>
                <a:cubicBezTo>
                  <a:pt x="193370" y="2473799"/>
                  <a:pt x="207925" y="2484353"/>
                  <a:pt x="215153" y="2498808"/>
                </a:cubicBezTo>
                <a:cubicBezTo>
                  <a:pt x="221492" y="2511486"/>
                  <a:pt x="224118" y="2525702"/>
                  <a:pt x="228600" y="2539149"/>
                </a:cubicBezTo>
                <a:cubicBezTo>
                  <a:pt x="233082" y="2583973"/>
                  <a:pt x="231918" y="2629726"/>
                  <a:pt x="242047" y="2673620"/>
                </a:cubicBezTo>
                <a:cubicBezTo>
                  <a:pt x="245681" y="2689367"/>
                  <a:pt x="254486" y="2706733"/>
                  <a:pt x="268941" y="2713961"/>
                </a:cubicBezTo>
                <a:cubicBezTo>
                  <a:pt x="302001" y="2730491"/>
                  <a:pt x="341451" y="2729167"/>
                  <a:pt x="376517" y="2740855"/>
                </a:cubicBezTo>
                <a:cubicBezTo>
                  <a:pt x="568311" y="2804786"/>
                  <a:pt x="368692" y="2740539"/>
                  <a:pt x="510988" y="2781196"/>
                </a:cubicBezTo>
                <a:cubicBezTo>
                  <a:pt x="524617" y="2785090"/>
                  <a:pt x="537383" y="2792108"/>
                  <a:pt x="551329" y="2794644"/>
                </a:cubicBezTo>
                <a:cubicBezTo>
                  <a:pt x="630034" y="2808954"/>
                  <a:pt x="748473" y="2811053"/>
                  <a:pt x="820270" y="2834985"/>
                </a:cubicBezTo>
                <a:cubicBezTo>
                  <a:pt x="1004701" y="2896461"/>
                  <a:pt x="775792" y="2823866"/>
                  <a:pt x="1035423" y="2888773"/>
                </a:cubicBezTo>
                <a:cubicBezTo>
                  <a:pt x="1193001" y="2928167"/>
                  <a:pt x="1043794" y="2905856"/>
                  <a:pt x="1183341" y="2929114"/>
                </a:cubicBezTo>
                <a:cubicBezTo>
                  <a:pt x="1214605" y="2934325"/>
                  <a:pt x="1246286" y="2936891"/>
                  <a:pt x="1277470" y="2942561"/>
                </a:cubicBezTo>
                <a:cubicBezTo>
                  <a:pt x="1295653" y="2945867"/>
                  <a:pt x="1313136" y="2952384"/>
                  <a:pt x="1331259" y="2956008"/>
                </a:cubicBezTo>
                <a:cubicBezTo>
                  <a:pt x="1357995" y="2961355"/>
                  <a:pt x="1385325" y="2963540"/>
                  <a:pt x="1411941" y="2969455"/>
                </a:cubicBezTo>
                <a:cubicBezTo>
                  <a:pt x="1425778" y="2972530"/>
                  <a:pt x="1439254" y="2977318"/>
                  <a:pt x="1452282" y="2982902"/>
                </a:cubicBezTo>
                <a:cubicBezTo>
                  <a:pt x="1470707" y="2990798"/>
                  <a:pt x="1486557" y="3005205"/>
                  <a:pt x="1506070" y="3009796"/>
                </a:cubicBezTo>
                <a:cubicBezTo>
                  <a:pt x="1563459" y="3023299"/>
                  <a:pt x="1622611" y="3027726"/>
                  <a:pt x="1680882" y="3036691"/>
                </a:cubicBezTo>
                <a:lnTo>
                  <a:pt x="2138082" y="3023244"/>
                </a:lnTo>
                <a:cubicBezTo>
                  <a:pt x="2642611" y="3001774"/>
                  <a:pt x="2073304" y="3020291"/>
                  <a:pt x="2420470" y="2996349"/>
                </a:cubicBezTo>
                <a:cubicBezTo>
                  <a:pt x="2514483" y="2989865"/>
                  <a:pt x="2608729" y="2987384"/>
                  <a:pt x="2702859" y="2982902"/>
                </a:cubicBezTo>
                <a:cubicBezTo>
                  <a:pt x="2892800" y="2928633"/>
                  <a:pt x="2750320" y="2963154"/>
                  <a:pt x="3079376" y="2929114"/>
                </a:cubicBezTo>
                <a:cubicBezTo>
                  <a:pt x="3142376" y="2922597"/>
                  <a:pt x="3217858" y="2911252"/>
                  <a:pt x="3281082" y="2902220"/>
                </a:cubicBezTo>
                <a:cubicBezTo>
                  <a:pt x="3303494" y="2888773"/>
                  <a:pt x="3323754" y="2870811"/>
                  <a:pt x="3348317" y="2861879"/>
                </a:cubicBezTo>
                <a:cubicBezTo>
                  <a:pt x="3373941" y="2852561"/>
                  <a:pt x="3402202" y="2853457"/>
                  <a:pt x="3429000" y="2848432"/>
                </a:cubicBezTo>
                <a:cubicBezTo>
                  <a:pt x="3473928" y="2840008"/>
                  <a:pt x="3519264" y="2833171"/>
                  <a:pt x="3563470" y="2821538"/>
                </a:cubicBezTo>
                <a:cubicBezTo>
                  <a:pt x="3604593" y="2810716"/>
                  <a:pt x="3642549" y="2788187"/>
                  <a:pt x="3684494" y="2781196"/>
                </a:cubicBezTo>
                <a:cubicBezTo>
                  <a:pt x="3715483" y="2776031"/>
                  <a:pt x="3772413" y="2770854"/>
                  <a:pt x="3805517" y="2754302"/>
                </a:cubicBezTo>
                <a:cubicBezTo>
                  <a:pt x="3828894" y="2742613"/>
                  <a:pt x="3848730" y="2724257"/>
                  <a:pt x="3872753" y="2713961"/>
                </a:cubicBezTo>
                <a:cubicBezTo>
                  <a:pt x="3976972" y="2669296"/>
                  <a:pt x="3972628" y="2691687"/>
                  <a:pt x="4047564" y="2646726"/>
                </a:cubicBezTo>
                <a:cubicBezTo>
                  <a:pt x="4073290" y="2631290"/>
                  <a:pt x="4153424" y="2577120"/>
                  <a:pt x="4182035" y="2552596"/>
                </a:cubicBezTo>
                <a:cubicBezTo>
                  <a:pt x="4196474" y="2540220"/>
                  <a:pt x="4208064" y="2524778"/>
                  <a:pt x="4222376" y="2512255"/>
                </a:cubicBezTo>
                <a:cubicBezTo>
                  <a:pt x="4243976" y="2493355"/>
                  <a:pt x="4269316" y="2478762"/>
                  <a:pt x="4289611" y="2458467"/>
                </a:cubicBezTo>
                <a:cubicBezTo>
                  <a:pt x="4301039" y="2447039"/>
                  <a:pt x="4305078" y="2429554"/>
                  <a:pt x="4316506" y="2418126"/>
                </a:cubicBezTo>
                <a:cubicBezTo>
                  <a:pt x="4327934" y="2406698"/>
                  <a:pt x="4344768" y="2401969"/>
                  <a:pt x="4356847" y="2391232"/>
                </a:cubicBezTo>
                <a:cubicBezTo>
                  <a:pt x="4431480" y="2324891"/>
                  <a:pt x="4484157" y="2257344"/>
                  <a:pt x="4545106" y="2176079"/>
                </a:cubicBezTo>
                <a:cubicBezTo>
                  <a:pt x="4564500" y="2150221"/>
                  <a:pt x="4588673" y="2126060"/>
                  <a:pt x="4598894" y="2095396"/>
                </a:cubicBezTo>
                <a:cubicBezTo>
                  <a:pt x="4617452" y="2039723"/>
                  <a:pt x="4604478" y="2066849"/>
                  <a:pt x="4639235" y="2014714"/>
                </a:cubicBezTo>
                <a:cubicBezTo>
                  <a:pt x="4643717" y="1996785"/>
                  <a:pt x="4647819" y="1978756"/>
                  <a:pt x="4652682" y="1960926"/>
                </a:cubicBezTo>
                <a:cubicBezTo>
                  <a:pt x="4661268" y="1929444"/>
                  <a:pt x="4674487" y="1899029"/>
                  <a:pt x="4679576" y="1866796"/>
                </a:cubicBezTo>
                <a:cubicBezTo>
                  <a:pt x="4687994" y="1813482"/>
                  <a:pt x="4688541" y="1759220"/>
                  <a:pt x="4693023" y="1705432"/>
                </a:cubicBezTo>
                <a:cubicBezTo>
                  <a:pt x="4661472" y="1305787"/>
                  <a:pt x="4691590" y="1328143"/>
                  <a:pt x="4625788" y="1086867"/>
                </a:cubicBezTo>
                <a:cubicBezTo>
                  <a:pt x="4622058" y="1073192"/>
                  <a:pt x="4619225" y="1058917"/>
                  <a:pt x="4612341" y="1046526"/>
                </a:cubicBezTo>
                <a:cubicBezTo>
                  <a:pt x="4596644" y="1018271"/>
                  <a:pt x="4576482" y="992738"/>
                  <a:pt x="4558553" y="965844"/>
                </a:cubicBezTo>
                <a:cubicBezTo>
                  <a:pt x="4496499" y="872762"/>
                  <a:pt x="4553546" y="955803"/>
                  <a:pt x="4424082" y="791032"/>
                </a:cubicBezTo>
                <a:cubicBezTo>
                  <a:pt x="4410236" y="773409"/>
                  <a:pt x="4399588" y="753092"/>
                  <a:pt x="4383741" y="737244"/>
                </a:cubicBezTo>
                <a:cubicBezTo>
                  <a:pt x="4374776" y="728279"/>
                  <a:pt x="4364454" y="720492"/>
                  <a:pt x="4356847" y="710349"/>
                </a:cubicBezTo>
                <a:cubicBezTo>
                  <a:pt x="4337454" y="684491"/>
                  <a:pt x="4325915" y="652522"/>
                  <a:pt x="4303059" y="629667"/>
                </a:cubicBezTo>
                <a:cubicBezTo>
                  <a:pt x="4163994" y="490604"/>
                  <a:pt x="4300764" y="621033"/>
                  <a:pt x="4182035" y="522091"/>
                </a:cubicBezTo>
                <a:cubicBezTo>
                  <a:pt x="4172295" y="513975"/>
                  <a:pt x="4164767" y="503447"/>
                  <a:pt x="4155141" y="495196"/>
                </a:cubicBezTo>
                <a:cubicBezTo>
                  <a:pt x="4133350" y="476518"/>
                  <a:pt x="4109697" y="460086"/>
                  <a:pt x="4087906" y="441408"/>
                </a:cubicBezTo>
                <a:cubicBezTo>
                  <a:pt x="4078280" y="433157"/>
                  <a:pt x="4070911" y="422434"/>
                  <a:pt x="4061011" y="414514"/>
                </a:cubicBezTo>
                <a:cubicBezTo>
                  <a:pt x="4048391" y="404418"/>
                  <a:pt x="4033599" y="397317"/>
                  <a:pt x="4020670" y="387620"/>
                </a:cubicBezTo>
                <a:cubicBezTo>
                  <a:pt x="3979283" y="356580"/>
                  <a:pt x="3955654" y="331258"/>
                  <a:pt x="3913094" y="306938"/>
                </a:cubicBezTo>
                <a:cubicBezTo>
                  <a:pt x="3895690" y="296993"/>
                  <a:pt x="3876710" y="289989"/>
                  <a:pt x="3859306" y="280044"/>
                </a:cubicBezTo>
                <a:cubicBezTo>
                  <a:pt x="3812077" y="253056"/>
                  <a:pt x="3808793" y="238170"/>
                  <a:pt x="3751729" y="212808"/>
                </a:cubicBezTo>
                <a:cubicBezTo>
                  <a:pt x="3734841" y="205302"/>
                  <a:pt x="3715870" y="203843"/>
                  <a:pt x="3697941" y="199361"/>
                </a:cubicBezTo>
                <a:cubicBezTo>
                  <a:pt x="3661552" y="175101"/>
                  <a:pt x="3646465" y="162635"/>
                  <a:pt x="3603811" y="145573"/>
                </a:cubicBezTo>
                <a:cubicBezTo>
                  <a:pt x="3507648" y="107108"/>
                  <a:pt x="3545927" y="127740"/>
                  <a:pt x="3455894" y="105232"/>
                </a:cubicBezTo>
                <a:cubicBezTo>
                  <a:pt x="3442143" y="101794"/>
                  <a:pt x="3429304" y="95223"/>
                  <a:pt x="3415553" y="91785"/>
                </a:cubicBezTo>
                <a:cubicBezTo>
                  <a:pt x="3304636" y="64056"/>
                  <a:pt x="3391157" y="92499"/>
                  <a:pt x="3294529" y="64891"/>
                </a:cubicBezTo>
                <a:cubicBezTo>
                  <a:pt x="3280900" y="60997"/>
                  <a:pt x="3268198" y="53599"/>
                  <a:pt x="3254188" y="51444"/>
                </a:cubicBezTo>
                <a:cubicBezTo>
                  <a:pt x="3209665" y="44594"/>
                  <a:pt x="3164541" y="42479"/>
                  <a:pt x="3119717" y="37996"/>
                </a:cubicBezTo>
                <a:cubicBezTo>
                  <a:pt x="3101788" y="33514"/>
                  <a:pt x="3084159" y="27587"/>
                  <a:pt x="3065929" y="24549"/>
                </a:cubicBezTo>
                <a:cubicBezTo>
                  <a:pt x="2740133" y="-29750"/>
                  <a:pt x="2134875" y="22700"/>
                  <a:pt x="2003611" y="24549"/>
                </a:cubicBezTo>
                <a:lnTo>
                  <a:pt x="1532964" y="78338"/>
                </a:lnTo>
                <a:cubicBezTo>
                  <a:pt x="1272334" y="106065"/>
                  <a:pt x="1461259" y="76842"/>
                  <a:pt x="1290917" y="105232"/>
                </a:cubicBezTo>
                <a:cubicBezTo>
                  <a:pt x="1213598" y="131005"/>
                  <a:pt x="1280059" y="111524"/>
                  <a:pt x="1156447" y="132126"/>
                </a:cubicBezTo>
                <a:cubicBezTo>
                  <a:pt x="1133902" y="135883"/>
                  <a:pt x="1111698" y="141484"/>
                  <a:pt x="1089211" y="145573"/>
                </a:cubicBezTo>
                <a:cubicBezTo>
                  <a:pt x="1062386" y="150450"/>
                  <a:pt x="1035423" y="154538"/>
                  <a:pt x="1008529" y="159020"/>
                </a:cubicBezTo>
                <a:cubicBezTo>
                  <a:pt x="983108" y="169915"/>
                  <a:pt x="912846" y="203111"/>
                  <a:pt x="874059" y="212808"/>
                </a:cubicBezTo>
                <a:cubicBezTo>
                  <a:pt x="851886" y="218351"/>
                  <a:pt x="829235" y="221773"/>
                  <a:pt x="806823" y="226255"/>
                </a:cubicBezTo>
                <a:cubicBezTo>
                  <a:pt x="779929" y="244185"/>
                  <a:pt x="756805" y="269823"/>
                  <a:pt x="726141" y="280044"/>
                </a:cubicBezTo>
                <a:cubicBezTo>
                  <a:pt x="699247" y="289009"/>
                  <a:pt x="669768" y="292353"/>
                  <a:pt x="645459" y="306938"/>
                </a:cubicBezTo>
                <a:cubicBezTo>
                  <a:pt x="491390" y="399379"/>
                  <a:pt x="562246" y="377368"/>
                  <a:pt x="443753" y="401067"/>
                </a:cubicBezTo>
                <a:cubicBezTo>
                  <a:pt x="416859" y="414514"/>
                  <a:pt x="390547" y="429196"/>
                  <a:pt x="363070" y="441408"/>
                </a:cubicBezTo>
                <a:cubicBezTo>
                  <a:pt x="350117" y="447165"/>
                  <a:pt x="335407" y="448516"/>
                  <a:pt x="322729" y="454855"/>
                </a:cubicBezTo>
                <a:cubicBezTo>
                  <a:pt x="195699" y="518370"/>
                  <a:pt x="306126" y="478317"/>
                  <a:pt x="215153" y="508644"/>
                </a:cubicBezTo>
                <a:cubicBezTo>
                  <a:pt x="206188" y="522091"/>
                  <a:pt x="195487" y="534530"/>
                  <a:pt x="188259" y="548985"/>
                </a:cubicBezTo>
                <a:cubicBezTo>
                  <a:pt x="181920" y="561663"/>
                  <a:pt x="184834" y="579303"/>
                  <a:pt x="174811" y="589326"/>
                </a:cubicBezTo>
                <a:cubicBezTo>
                  <a:pt x="151955" y="612181"/>
                  <a:pt x="121023" y="625185"/>
                  <a:pt x="94129" y="643114"/>
                </a:cubicBezTo>
                <a:lnTo>
                  <a:pt x="53788" y="670008"/>
                </a:lnTo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1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1860FB6E-D449-4C3A-8B84-A358394C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90" y="1428226"/>
            <a:ext cx="2630175" cy="1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hlinkClick r:id="rId6" action="ppaction://hlinksldjump"/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05DF87-4693-43F7-970F-400C9B9A7DE1}"/>
              </a:ext>
            </a:extLst>
          </p:cNvPr>
          <p:cNvSpPr/>
          <p:nvPr/>
        </p:nvSpPr>
        <p:spPr>
          <a:xfrm rot="211547">
            <a:off x="2846393" y="4565335"/>
            <a:ext cx="3506216" cy="549231"/>
          </a:xfrm>
          <a:custGeom>
            <a:avLst/>
            <a:gdLst>
              <a:gd name="connsiteX0" fmla="*/ 0 w 1651246"/>
              <a:gd name="connsiteY0" fmla="*/ 186431 h 186431"/>
              <a:gd name="connsiteX1" fmla="*/ 71021 w 1651246"/>
              <a:gd name="connsiteY1" fmla="*/ 0 h 186431"/>
              <a:gd name="connsiteX2" fmla="*/ 923277 w 1651246"/>
              <a:gd name="connsiteY2" fmla="*/ 0 h 186431"/>
              <a:gd name="connsiteX3" fmla="*/ 1278384 w 1651246"/>
              <a:gd name="connsiteY3" fmla="*/ 0 h 186431"/>
              <a:gd name="connsiteX4" fmla="*/ 1402672 w 1651246"/>
              <a:gd name="connsiteY4" fmla="*/ 26633 h 186431"/>
              <a:gd name="connsiteX5" fmla="*/ 1651246 w 1651246"/>
              <a:gd name="connsiteY5" fmla="*/ 106532 h 186431"/>
              <a:gd name="connsiteX6" fmla="*/ 0 w 1651246"/>
              <a:gd name="connsiteY6" fmla="*/ 186431 h 186431"/>
              <a:gd name="connsiteX0" fmla="*/ 0 w 1520540"/>
              <a:gd name="connsiteY0" fmla="*/ 186431 h 186431"/>
              <a:gd name="connsiteX1" fmla="*/ 71021 w 1520540"/>
              <a:gd name="connsiteY1" fmla="*/ 0 h 186431"/>
              <a:gd name="connsiteX2" fmla="*/ 923277 w 1520540"/>
              <a:gd name="connsiteY2" fmla="*/ 0 h 186431"/>
              <a:gd name="connsiteX3" fmla="*/ 1278384 w 1520540"/>
              <a:gd name="connsiteY3" fmla="*/ 0 h 186431"/>
              <a:gd name="connsiteX4" fmla="*/ 1402672 w 1520540"/>
              <a:gd name="connsiteY4" fmla="*/ 26633 h 186431"/>
              <a:gd name="connsiteX5" fmla="*/ 1520540 w 1520540"/>
              <a:gd name="connsiteY5" fmla="*/ 161142 h 186431"/>
              <a:gd name="connsiteX6" fmla="*/ 0 w 1520540"/>
              <a:gd name="connsiteY6" fmla="*/ 186431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40" h="186431">
                <a:moveTo>
                  <a:pt x="0" y="186431"/>
                </a:moveTo>
                <a:lnTo>
                  <a:pt x="71021" y="0"/>
                </a:lnTo>
                <a:lnTo>
                  <a:pt x="923277" y="0"/>
                </a:lnTo>
                <a:lnTo>
                  <a:pt x="1278384" y="0"/>
                </a:lnTo>
                <a:lnTo>
                  <a:pt x="1402672" y="26633"/>
                </a:lnTo>
                <a:lnTo>
                  <a:pt x="1520540" y="161142"/>
                </a:lnTo>
                <a:lnTo>
                  <a:pt x="0" y="18643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6" action="ppaction://hlinksldjump"/>
            <a:extLst>
              <a:ext uri="{FF2B5EF4-FFF2-40B4-BE49-F238E27FC236}">
                <a16:creationId xmlns:a16="http://schemas.microsoft.com/office/drawing/2014/main" id="{52C5B763-9791-4C9E-9AFC-E4EA89DD1311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E409F1-07FF-4212-9716-6DCB0A6BD028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67DB7-096B-4D83-92C4-96A98D450766}"/>
              </a:ext>
            </a:extLst>
          </p:cNvPr>
          <p:cNvCxnSpPr/>
          <p:nvPr/>
        </p:nvCxnSpPr>
        <p:spPr>
          <a:xfrm>
            <a:off x="2974019" y="47229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usic note">
            <a:hlinkClick r:id="rId7" action="ppaction://hlinksldjump"/>
            <a:extLst>
              <a:ext uri="{FF2B5EF4-FFF2-40B4-BE49-F238E27FC236}">
                <a16:creationId xmlns:a16="http://schemas.microsoft.com/office/drawing/2014/main" id="{0DC36F67-AE5D-4547-9301-C3DEC82346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29100" b="-52714"/>
          <a:stretch/>
        </p:blipFill>
        <p:spPr>
          <a:xfrm rot="327994">
            <a:off x="3931517" y="2637698"/>
            <a:ext cx="914400" cy="1469225"/>
          </a:xfrm>
          <a:prstGeom prst="rect">
            <a:avLst/>
          </a:prstGeom>
        </p:spPr>
      </p:pic>
      <p:pic>
        <p:nvPicPr>
          <p:cNvPr id="11" name="Graphic 10" descr="Play">
            <a:hlinkClick r:id="rId10" action="ppaction://hlinksldjump"/>
            <a:extLst>
              <a:ext uri="{FF2B5EF4-FFF2-40B4-BE49-F238E27FC236}">
                <a16:creationId xmlns:a16="http://schemas.microsoft.com/office/drawing/2014/main" id="{2C6BF73E-AB44-4DE6-A879-FEAD6DFCA3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-391293" t="4160" r="-379863"/>
          <a:stretch/>
        </p:blipFill>
        <p:spPr>
          <a:xfrm rot="197264">
            <a:off x="2887944" y="4637689"/>
            <a:ext cx="4551452" cy="500743"/>
          </a:xfrm>
          <a:prstGeom prst="rect">
            <a:avLst/>
          </a:prstGeom>
        </p:spPr>
      </p:pic>
      <p:pic>
        <p:nvPicPr>
          <p:cNvPr id="12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6DCDDB14-337A-4125-8E82-68B15F825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41" t="-20077" r="-85846" b="-27544"/>
          <a:stretch/>
        </p:blipFill>
        <p:spPr bwMode="auto">
          <a:xfrm rot="331456">
            <a:off x="4238655" y="1597786"/>
            <a:ext cx="764345" cy="6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Cliparts Quarter Rest, Download Free Clip Art, Free Clip Art ...">
            <a:hlinkClick r:id="rId7" action="ppaction://hlinksldjump"/>
            <a:extLst>
              <a:ext uri="{FF2B5EF4-FFF2-40B4-BE49-F238E27FC236}">
                <a16:creationId xmlns:a16="http://schemas.microsoft.com/office/drawing/2014/main" id="{086460FD-9070-44E6-A474-AE01FFBD3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19" b="-54100"/>
          <a:stretch/>
        </p:blipFill>
        <p:spPr bwMode="auto">
          <a:xfrm>
            <a:off x="5591377" y="2708203"/>
            <a:ext cx="891527" cy="15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gs with Half Notes - Beth's Notes">
            <a:hlinkClick r:id="rId7" action="ppaction://hlinksldjump"/>
            <a:extLst>
              <a:ext uri="{FF2B5EF4-FFF2-40B4-BE49-F238E27FC236}">
                <a16:creationId xmlns:a16="http://schemas.microsoft.com/office/drawing/2014/main" id="{348F775D-220C-43E5-B307-A99532AE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10" b="-27382"/>
          <a:stretch/>
        </p:blipFill>
        <p:spPr bwMode="auto">
          <a:xfrm>
            <a:off x="5432845" y="1570442"/>
            <a:ext cx="755231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18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8CDFF605-6BA6-4BCA-9678-4F13AD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0" y="4257856"/>
            <a:ext cx="8540409" cy="24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Process 15">
            <a:hlinkClick r:id="rId2" action="ppaction://hlinksldjump"/>
            <a:extLst>
              <a:ext uri="{FF2B5EF4-FFF2-40B4-BE49-F238E27FC236}">
                <a16:creationId xmlns:a16="http://schemas.microsoft.com/office/drawing/2014/main" id="{A0D90C80-CA2A-43E9-B17D-0506E1FB7292}"/>
              </a:ext>
            </a:extLst>
          </p:cNvPr>
          <p:cNvSpPr/>
          <p:nvPr/>
        </p:nvSpPr>
        <p:spPr>
          <a:xfrm>
            <a:off x="-63610" y="0"/>
            <a:ext cx="12451976" cy="69790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544D-9182-4EBF-AF9B-30151077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98842"/>
            <a:ext cx="4069976" cy="137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3070402050302030203" pitchFamily="66" charset="0"/>
              </a:rPr>
              <a:t>Level 4: Mimi’s Secret Knock</a:t>
            </a:r>
          </a:p>
        </p:txBody>
      </p:sp>
      <p:pic>
        <p:nvPicPr>
          <p:cNvPr id="1126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354E45-EBA8-4F38-96AD-C343A64D2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9"/>
          <a:stretch/>
        </p:blipFill>
        <p:spPr bwMode="auto">
          <a:xfrm>
            <a:off x="2076730" y="1015875"/>
            <a:ext cx="8540409" cy="36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A48ABA3-01A8-4F73-A2A9-657419A261B7}"/>
              </a:ext>
            </a:extLst>
          </p:cNvPr>
          <p:cNvSpPr/>
          <p:nvPr/>
        </p:nvSpPr>
        <p:spPr>
          <a:xfrm>
            <a:off x="7019365" y="526780"/>
            <a:ext cx="4693023" cy="3036691"/>
          </a:xfrm>
          <a:custGeom>
            <a:avLst/>
            <a:gdLst>
              <a:gd name="connsiteX0" fmla="*/ 0 w 4693023"/>
              <a:gd name="connsiteY0" fmla="*/ 710349 h 3036691"/>
              <a:gd name="connsiteX1" fmla="*/ 13447 w 4693023"/>
              <a:gd name="connsiteY1" fmla="*/ 817926 h 3036691"/>
              <a:gd name="connsiteX2" fmla="*/ 26894 w 4693023"/>
              <a:gd name="connsiteY2" fmla="*/ 898608 h 3036691"/>
              <a:gd name="connsiteX3" fmla="*/ 40341 w 4693023"/>
              <a:gd name="connsiteY3" fmla="*/ 1463385 h 3036691"/>
              <a:gd name="connsiteX4" fmla="*/ 67235 w 4693023"/>
              <a:gd name="connsiteY4" fmla="*/ 1544067 h 3036691"/>
              <a:gd name="connsiteX5" fmla="*/ 107576 w 4693023"/>
              <a:gd name="connsiteY5" fmla="*/ 1718879 h 3036691"/>
              <a:gd name="connsiteX6" fmla="*/ 134470 w 4693023"/>
              <a:gd name="connsiteY6" fmla="*/ 1893691 h 3036691"/>
              <a:gd name="connsiteX7" fmla="*/ 147917 w 4693023"/>
              <a:gd name="connsiteY7" fmla="*/ 2108844 h 3036691"/>
              <a:gd name="connsiteX8" fmla="*/ 161364 w 4693023"/>
              <a:gd name="connsiteY8" fmla="*/ 2149185 h 3036691"/>
              <a:gd name="connsiteX9" fmla="*/ 174811 w 4693023"/>
              <a:gd name="connsiteY9" fmla="*/ 2377785 h 3036691"/>
              <a:gd name="connsiteX10" fmla="*/ 188259 w 4693023"/>
              <a:gd name="connsiteY10" fmla="*/ 2458467 h 3036691"/>
              <a:gd name="connsiteX11" fmla="*/ 215153 w 4693023"/>
              <a:gd name="connsiteY11" fmla="*/ 2498808 h 3036691"/>
              <a:gd name="connsiteX12" fmla="*/ 228600 w 4693023"/>
              <a:gd name="connsiteY12" fmla="*/ 2539149 h 3036691"/>
              <a:gd name="connsiteX13" fmla="*/ 242047 w 4693023"/>
              <a:gd name="connsiteY13" fmla="*/ 2673620 h 3036691"/>
              <a:gd name="connsiteX14" fmla="*/ 268941 w 4693023"/>
              <a:gd name="connsiteY14" fmla="*/ 2713961 h 3036691"/>
              <a:gd name="connsiteX15" fmla="*/ 376517 w 4693023"/>
              <a:gd name="connsiteY15" fmla="*/ 2740855 h 3036691"/>
              <a:gd name="connsiteX16" fmla="*/ 510988 w 4693023"/>
              <a:gd name="connsiteY16" fmla="*/ 2781196 h 3036691"/>
              <a:gd name="connsiteX17" fmla="*/ 551329 w 4693023"/>
              <a:gd name="connsiteY17" fmla="*/ 2794644 h 3036691"/>
              <a:gd name="connsiteX18" fmla="*/ 820270 w 4693023"/>
              <a:gd name="connsiteY18" fmla="*/ 2834985 h 3036691"/>
              <a:gd name="connsiteX19" fmla="*/ 1035423 w 4693023"/>
              <a:gd name="connsiteY19" fmla="*/ 2888773 h 3036691"/>
              <a:gd name="connsiteX20" fmla="*/ 1183341 w 4693023"/>
              <a:gd name="connsiteY20" fmla="*/ 2929114 h 3036691"/>
              <a:gd name="connsiteX21" fmla="*/ 1277470 w 4693023"/>
              <a:gd name="connsiteY21" fmla="*/ 2942561 h 3036691"/>
              <a:gd name="connsiteX22" fmla="*/ 1331259 w 4693023"/>
              <a:gd name="connsiteY22" fmla="*/ 2956008 h 3036691"/>
              <a:gd name="connsiteX23" fmla="*/ 1411941 w 4693023"/>
              <a:gd name="connsiteY23" fmla="*/ 2969455 h 3036691"/>
              <a:gd name="connsiteX24" fmla="*/ 1452282 w 4693023"/>
              <a:gd name="connsiteY24" fmla="*/ 2982902 h 3036691"/>
              <a:gd name="connsiteX25" fmla="*/ 1506070 w 4693023"/>
              <a:gd name="connsiteY25" fmla="*/ 3009796 h 3036691"/>
              <a:gd name="connsiteX26" fmla="*/ 1680882 w 4693023"/>
              <a:gd name="connsiteY26" fmla="*/ 3036691 h 3036691"/>
              <a:gd name="connsiteX27" fmla="*/ 2138082 w 4693023"/>
              <a:gd name="connsiteY27" fmla="*/ 3023244 h 3036691"/>
              <a:gd name="connsiteX28" fmla="*/ 2420470 w 4693023"/>
              <a:gd name="connsiteY28" fmla="*/ 2996349 h 3036691"/>
              <a:gd name="connsiteX29" fmla="*/ 2702859 w 4693023"/>
              <a:gd name="connsiteY29" fmla="*/ 2982902 h 3036691"/>
              <a:gd name="connsiteX30" fmla="*/ 3079376 w 4693023"/>
              <a:gd name="connsiteY30" fmla="*/ 2929114 h 3036691"/>
              <a:gd name="connsiteX31" fmla="*/ 3281082 w 4693023"/>
              <a:gd name="connsiteY31" fmla="*/ 2902220 h 3036691"/>
              <a:gd name="connsiteX32" fmla="*/ 3348317 w 4693023"/>
              <a:gd name="connsiteY32" fmla="*/ 2861879 h 3036691"/>
              <a:gd name="connsiteX33" fmla="*/ 3429000 w 4693023"/>
              <a:gd name="connsiteY33" fmla="*/ 2848432 h 3036691"/>
              <a:gd name="connsiteX34" fmla="*/ 3563470 w 4693023"/>
              <a:gd name="connsiteY34" fmla="*/ 2821538 h 3036691"/>
              <a:gd name="connsiteX35" fmla="*/ 3684494 w 4693023"/>
              <a:gd name="connsiteY35" fmla="*/ 2781196 h 3036691"/>
              <a:gd name="connsiteX36" fmla="*/ 3805517 w 4693023"/>
              <a:gd name="connsiteY36" fmla="*/ 2754302 h 3036691"/>
              <a:gd name="connsiteX37" fmla="*/ 3872753 w 4693023"/>
              <a:gd name="connsiteY37" fmla="*/ 2713961 h 3036691"/>
              <a:gd name="connsiteX38" fmla="*/ 4047564 w 4693023"/>
              <a:gd name="connsiteY38" fmla="*/ 2646726 h 3036691"/>
              <a:gd name="connsiteX39" fmla="*/ 4182035 w 4693023"/>
              <a:gd name="connsiteY39" fmla="*/ 2552596 h 3036691"/>
              <a:gd name="connsiteX40" fmla="*/ 4222376 w 4693023"/>
              <a:gd name="connsiteY40" fmla="*/ 2512255 h 3036691"/>
              <a:gd name="connsiteX41" fmla="*/ 4289611 w 4693023"/>
              <a:gd name="connsiteY41" fmla="*/ 2458467 h 3036691"/>
              <a:gd name="connsiteX42" fmla="*/ 4316506 w 4693023"/>
              <a:gd name="connsiteY42" fmla="*/ 2418126 h 3036691"/>
              <a:gd name="connsiteX43" fmla="*/ 4356847 w 4693023"/>
              <a:gd name="connsiteY43" fmla="*/ 2391232 h 3036691"/>
              <a:gd name="connsiteX44" fmla="*/ 4545106 w 4693023"/>
              <a:gd name="connsiteY44" fmla="*/ 2176079 h 3036691"/>
              <a:gd name="connsiteX45" fmla="*/ 4598894 w 4693023"/>
              <a:gd name="connsiteY45" fmla="*/ 2095396 h 3036691"/>
              <a:gd name="connsiteX46" fmla="*/ 4639235 w 4693023"/>
              <a:gd name="connsiteY46" fmla="*/ 2014714 h 3036691"/>
              <a:gd name="connsiteX47" fmla="*/ 4652682 w 4693023"/>
              <a:gd name="connsiteY47" fmla="*/ 1960926 h 3036691"/>
              <a:gd name="connsiteX48" fmla="*/ 4679576 w 4693023"/>
              <a:gd name="connsiteY48" fmla="*/ 1866796 h 3036691"/>
              <a:gd name="connsiteX49" fmla="*/ 4693023 w 4693023"/>
              <a:gd name="connsiteY49" fmla="*/ 1705432 h 3036691"/>
              <a:gd name="connsiteX50" fmla="*/ 4625788 w 4693023"/>
              <a:gd name="connsiteY50" fmla="*/ 1086867 h 3036691"/>
              <a:gd name="connsiteX51" fmla="*/ 4612341 w 4693023"/>
              <a:gd name="connsiteY51" fmla="*/ 1046526 h 3036691"/>
              <a:gd name="connsiteX52" fmla="*/ 4558553 w 4693023"/>
              <a:gd name="connsiteY52" fmla="*/ 965844 h 3036691"/>
              <a:gd name="connsiteX53" fmla="*/ 4424082 w 4693023"/>
              <a:gd name="connsiteY53" fmla="*/ 791032 h 3036691"/>
              <a:gd name="connsiteX54" fmla="*/ 4383741 w 4693023"/>
              <a:gd name="connsiteY54" fmla="*/ 737244 h 3036691"/>
              <a:gd name="connsiteX55" fmla="*/ 4356847 w 4693023"/>
              <a:gd name="connsiteY55" fmla="*/ 710349 h 3036691"/>
              <a:gd name="connsiteX56" fmla="*/ 4303059 w 4693023"/>
              <a:gd name="connsiteY56" fmla="*/ 629667 h 3036691"/>
              <a:gd name="connsiteX57" fmla="*/ 4182035 w 4693023"/>
              <a:gd name="connsiteY57" fmla="*/ 522091 h 3036691"/>
              <a:gd name="connsiteX58" fmla="*/ 4155141 w 4693023"/>
              <a:gd name="connsiteY58" fmla="*/ 495196 h 3036691"/>
              <a:gd name="connsiteX59" fmla="*/ 4087906 w 4693023"/>
              <a:gd name="connsiteY59" fmla="*/ 441408 h 3036691"/>
              <a:gd name="connsiteX60" fmla="*/ 4061011 w 4693023"/>
              <a:gd name="connsiteY60" fmla="*/ 414514 h 3036691"/>
              <a:gd name="connsiteX61" fmla="*/ 4020670 w 4693023"/>
              <a:gd name="connsiteY61" fmla="*/ 387620 h 3036691"/>
              <a:gd name="connsiteX62" fmla="*/ 3913094 w 4693023"/>
              <a:gd name="connsiteY62" fmla="*/ 306938 h 3036691"/>
              <a:gd name="connsiteX63" fmla="*/ 3859306 w 4693023"/>
              <a:gd name="connsiteY63" fmla="*/ 280044 h 3036691"/>
              <a:gd name="connsiteX64" fmla="*/ 3751729 w 4693023"/>
              <a:gd name="connsiteY64" fmla="*/ 212808 h 3036691"/>
              <a:gd name="connsiteX65" fmla="*/ 3697941 w 4693023"/>
              <a:gd name="connsiteY65" fmla="*/ 199361 h 3036691"/>
              <a:gd name="connsiteX66" fmla="*/ 3603811 w 4693023"/>
              <a:gd name="connsiteY66" fmla="*/ 145573 h 3036691"/>
              <a:gd name="connsiteX67" fmla="*/ 3455894 w 4693023"/>
              <a:gd name="connsiteY67" fmla="*/ 105232 h 3036691"/>
              <a:gd name="connsiteX68" fmla="*/ 3415553 w 4693023"/>
              <a:gd name="connsiteY68" fmla="*/ 91785 h 3036691"/>
              <a:gd name="connsiteX69" fmla="*/ 3294529 w 4693023"/>
              <a:gd name="connsiteY69" fmla="*/ 64891 h 3036691"/>
              <a:gd name="connsiteX70" fmla="*/ 3254188 w 4693023"/>
              <a:gd name="connsiteY70" fmla="*/ 51444 h 3036691"/>
              <a:gd name="connsiteX71" fmla="*/ 3119717 w 4693023"/>
              <a:gd name="connsiteY71" fmla="*/ 37996 h 3036691"/>
              <a:gd name="connsiteX72" fmla="*/ 3065929 w 4693023"/>
              <a:gd name="connsiteY72" fmla="*/ 24549 h 3036691"/>
              <a:gd name="connsiteX73" fmla="*/ 2003611 w 4693023"/>
              <a:gd name="connsiteY73" fmla="*/ 24549 h 3036691"/>
              <a:gd name="connsiteX74" fmla="*/ 1532964 w 4693023"/>
              <a:gd name="connsiteY74" fmla="*/ 78338 h 3036691"/>
              <a:gd name="connsiteX75" fmla="*/ 1290917 w 4693023"/>
              <a:gd name="connsiteY75" fmla="*/ 105232 h 3036691"/>
              <a:gd name="connsiteX76" fmla="*/ 1156447 w 4693023"/>
              <a:gd name="connsiteY76" fmla="*/ 132126 h 3036691"/>
              <a:gd name="connsiteX77" fmla="*/ 1089211 w 4693023"/>
              <a:gd name="connsiteY77" fmla="*/ 145573 h 3036691"/>
              <a:gd name="connsiteX78" fmla="*/ 1008529 w 4693023"/>
              <a:gd name="connsiteY78" fmla="*/ 159020 h 3036691"/>
              <a:gd name="connsiteX79" fmla="*/ 874059 w 4693023"/>
              <a:gd name="connsiteY79" fmla="*/ 212808 h 3036691"/>
              <a:gd name="connsiteX80" fmla="*/ 806823 w 4693023"/>
              <a:gd name="connsiteY80" fmla="*/ 226255 h 3036691"/>
              <a:gd name="connsiteX81" fmla="*/ 726141 w 4693023"/>
              <a:gd name="connsiteY81" fmla="*/ 280044 h 3036691"/>
              <a:gd name="connsiteX82" fmla="*/ 645459 w 4693023"/>
              <a:gd name="connsiteY82" fmla="*/ 306938 h 3036691"/>
              <a:gd name="connsiteX83" fmla="*/ 443753 w 4693023"/>
              <a:gd name="connsiteY83" fmla="*/ 401067 h 3036691"/>
              <a:gd name="connsiteX84" fmla="*/ 363070 w 4693023"/>
              <a:gd name="connsiteY84" fmla="*/ 441408 h 3036691"/>
              <a:gd name="connsiteX85" fmla="*/ 322729 w 4693023"/>
              <a:gd name="connsiteY85" fmla="*/ 454855 h 3036691"/>
              <a:gd name="connsiteX86" fmla="*/ 215153 w 4693023"/>
              <a:gd name="connsiteY86" fmla="*/ 508644 h 3036691"/>
              <a:gd name="connsiteX87" fmla="*/ 188259 w 4693023"/>
              <a:gd name="connsiteY87" fmla="*/ 548985 h 3036691"/>
              <a:gd name="connsiteX88" fmla="*/ 174811 w 4693023"/>
              <a:gd name="connsiteY88" fmla="*/ 589326 h 3036691"/>
              <a:gd name="connsiteX89" fmla="*/ 94129 w 4693023"/>
              <a:gd name="connsiteY89" fmla="*/ 643114 h 3036691"/>
              <a:gd name="connsiteX90" fmla="*/ 53788 w 4693023"/>
              <a:gd name="connsiteY90" fmla="*/ 670008 h 303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693023" h="3036691">
                <a:moveTo>
                  <a:pt x="0" y="710349"/>
                </a:moveTo>
                <a:cubicBezTo>
                  <a:pt x="4482" y="746208"/>
                  <a:pt x="8336" y="782151"/>
                  <a:pt x="13447" y="817926"/>
                </a:cubicBezTo>
                <a:cubicBezTo>
                  <a:pt x="17303" y="844917"/>
                  <a:pt x="25759" y="871367"/>
                  <a:pt x="26894" y="898608"/>
                </a:cubicBezTo>
                <a:cubicBezTo>
                  <a:pt x="34734" y="1086757"/>
                  <a:pt x="28594" y="1275439"/>
                  <a:pt x="40341" y="1463385"/>
                </a:cubicBezTo>
                <a:cubicBezTo>
                  <a:pt x="42109" y="1491679"/>
                  <a:pt x="58270" y="1517173"/>
                  <a:pt x="67235" y="1544067"/>
                </a:cubicBezTo>
                <a:cubicBezTo>
                  <a:pt x="88565" y="1608056"/>
                  <a:pt x="99098" y="1634095"/>
                  <a:pt x="107576" y="1718879"/>
                </a:cubicBezTo>
                <a:cubicBezTo>
                  <a:pt x="122433" y="1867453"/>
                  <a:pt x="106778" y="1810614"/>
                  <a:pt x="134470" y="1893691"/>
                </a:cubicBezTo>
                <a:cubicBezTo>
                  <a:pt x="138952" y="1965409"/>
                  <a:pt x="140395" y="2037381"/>
                  <a:pt x="147917" y="2108844"/>
                </a:cubicBezTo>
                <a:cubicBezTo>
                  <a:pt x="149401" y="2122941"/>
                  <a:pt x="159954" y="2135081"/>
                  <a:pt x="161364" y="2149185"/>
                </a:cubicBezTo>
                <a:cubicBezTo>
                  <a:pt x="168959" y="2225138"/>
                  <a:pt x="168198" y="2301740"/>
                  <a:pt x="174811" y="2377785"/>
                </a:cubicBezTo>
                <a:cubicBezTo>
                  <a:pt x="177173" y="2404948"/>
                  <a:pt x="179637" y="2432601"/>
                  <a:pt x="188259" y="2458467"/>
                </a:cubicBezTo>
                <a:cubicBezTo>
                  <a:pt x="193370" y="2473799"/>
                  <a:pt x="207925" y="2484353"/>
                  <a:pt x="215153" y="2498808"/>
                </a:cubicBezTo>
                <a:cubicBezTo>
                  <a:pt x="221492" y="2511486"/>
                  <a:pt x="224118" y="2525702"/>
                  <a:pt x="228600" y="2539149"/>
                </a:cubicBezTo>
                <a:cubicBezTo>
                  <a:pt x="233082" y="2583973"/>
                  <a:pt x="231918" y="2629726"/>
                  <a:pt x="242047" y="2673620"/>
                </a:cubicBezTo>
                <a:cubicBezTo>
                  <a:pt x="245681" y="2689367"/>
                  <a:pt x="254486" y="2706733"/>
                  <a:pt x="268941" y="2713961"/>
                </a:cubicBezTo>
                <a:cubicBezTo>
                  <a:pt x="302001" y="2730491"/>
                  <a:pt x="341451" y="2729167"/>
                  <a:pt x="376517" y="2740855"/>
                </a:cubicBezTo>
                <a:cubicBezTo>
                  <a:pt x="568311" y="2804786"/>
                  <a:pt x="368692" y="2740539"/>
                  <a:pt x="510988" y="2781196"/>
                </a:cubicBezTo>
                <a:cubicBezTo>
                  <a:pt x="524617" y="2785090"/>
                  <a:pt x="537383" y="2792108"/>
                  <a:pt x="551329" y="2794644"/>
                </a:cubicBezTo>
                <a:cubicBezTo>
                  <a:pt x="630034" y="2808954"/>
                  <a:pt x="748473" y="2811053"/>
                  <a:pt x="820270" y="2834985"/>
                </a:cubicBezTo>
                <a:cubicBezTo>
                  <a:pt x="1004701" y="2896461"/>
                  <a:pt x="775792" y="2823866"/>
                  <a:pt x="1035423" y="2888773"/>
                </a:cubicBezTo>
                <a:cubicBezTo>
                  <a:pt x="1193001" y="2928167"/>
                  <a:pt x="1043794" y="2905856"/>
                  <a:pt x="1183341" y="2929114"/>
                </a:cubicBezTo>
                <a:cubicBezTo>
                  <a:pt x="1214605" y="2934325"/>
                  <a:pt x="1246286" y="2936891"/>
                  <a:pt x="1277470" y="2942561"/>
                </a:cubicBezTo>
                <a:cubicBezTo>
                  <a:pt x="1295653" y="2945867"/>
                  <a:pt x="1313136" y="2952384"/>
                  <a:pt x="1331259" y="2956008"/>
                </a:cubicBezTo>
                <a:cubicBezTo>
                  <a:pt x="1357995" y="2961355"/>
                  <a:pt x="1385325" y="2963540"/>
                  <a:pt x="1411941" y="2969455"/>
                </a:cubicBezTo>
                <a:cubicBezTo>
                  <a:pt x="1425778" y="2972530"/>
                  <a:pt x="1439254" y="2977318"/>
                  <a:pt x="1452282" y="2982902"/>
                </a:cubicBezTo>
                <a:cubicBezTo>
                  <a:pt x="1470707" y="2990798"/>
                  <a:pt x="1486557" y="3005205"/>
                  <a:pt x="1506070" y="3009796"/>
                </a:cubicBezTo>
                <a:cubicBezTo>
                  <a:pt x="1563459" y="3023299"/>
                  <a:pt x="1622611" y="3027726"/>
                  <a:pt x="1680882" y="3036691"/>
                </a:cubicBezTo>
                <a:lnTo>
                  <a:pt x="2138082" y="3023244"/>
                </a:lnTo>
                <a:cubicBezTo>
                  <a:pt x="2642611" y="3001774"/>
                  <a:pt x="2073304" y="3020291"/>
                  <a:pt x="2420470" y="2996349"/>
                </a:cubicBezTo>
                <a:cubicBezTo>
                  <a:pt x="2514483" y="2989865"/>
                  <a:pt x="2608729" y="2987384"/>
                  <a:pt x="2702859" y="2982902"/>
                </a:cubicBezTo>
                <a:cubicBezTo>
                  <a:pt x="2892800" y="2928633"/>
                  <a:pt x="2750320" y="2963154"/>
                  <a:pt x="3079376" y="2929114"/>
                </a:cubicBezTo>
                <a:cubicBezTo>
                  <a:pt x="3142376" y="2922597"/>
                  <a:pt x="3217858" y="2911252"/>
                  <a:pt x="3281082" y="2902220"/>
                </a:cubicBezTo>
                <a:cubicBezTo>
                  <a:pt x="3303494" y="2888773"/>
                  <a:pt x="3323754" y="2870811"/>
                  <a:pt x="3348317" y="2861879"/>
                </a:cubicBezTo>
                <a:cubicBezTo>
                  <a:pt x="3373941" y="2852561"/>
                  <a:pt x="3402202" y="2853457"/>
                  <a:pt x="3429000" y="2848432"/>
                </a:cubicBezTo>
                <a:cubicBezTo>
                  <a:pt x="3473928" y="2840008"/>
                  <a:pt x="3519264" y="2833171"/>
                  <a:pt x="3563470" y="2821538"/>
                </a:cubicBezTo>
                <a:cubicBezTo>
                  <a:pt x="3604593" y="2810716"/>
                  <a:pt x="3642549" y="2788187"/>
                  <a:pt x="3684494" y="2781196"/>
                </a:cubicBezTo>
                <a:cubicBezTo>
                  <a:pt x="3715483" y="2776031"/>
                  <a:pt x="3772413" y="2770854"/>
                  <a:pt x="3805517" y="2754302"/>
                </a:cubicBezTo>
                <a:cubicBezTo>
                  <a:pt x="3828894" y="2742613"/>
                  <a:pt x="3848730" y="2724257"/>
                  <a:pt x="3872753" y="2713961"/>
                </a:cubicBezTo>
                <a:cubicBezTo>
                  <a:pt x="3976972" y="2669296"/>
                  <a:pt x="3972628" y="2691687"/>
                  <a:pt x="4047564" y="2646726"/>
                </a:cubicBezTo>
                <a:cubicBezTo>
                  <a:pt x="4073290" y="2631290"/>
                  <a:pt x="4153424" y="2577120"/>
                  <a:pt x="4182035" y="2552596"/>
                </a:cubicBezTo>
                <a:cubicBezTo>
                  <a:pt x="4196474" y="2540220"/>
                  <a:pt x="4208064" y="2524778"/>
                  <a:pt x="4222376" y="2512255"/>
                </a:cubicBezTo>
                <a:cubicBezTo>
                  <a:pt x="4243976" y="2493355"/>
                  <a:pt x="4269316" y="2478762"/>
                  <a:pt x="4289611" y="2458467"/>
                </a:cubicBezTo>
                <a:cubicBezTo>
                  <a:pt x="4301039" y="2447039"/>
                  <a:pt x="4305078" y="2429554"/>
                  <a:pt x="4316506" y="2418126"/>
                </a:cubicBezTo>
                <a:cubicBezTo>
                  <a:pt x="4327934" y="2406698"/>
                  <a:pt x="4344768" y="2401969"/>
                  <a:pt x="4356847" y="2391232"/>
                </a:cubicBezTo>
                <a:cubicBezTo>
                  <a:pt x="4431480" y="2324891"/>
                  <a:pt x="4484157" y="2257344"/>
                  <a:pt x="4545106" y="2176079"/>
                </a:cubicBezTo>
                <a:cubicBezTo>
                  <a:pt x="4564500" y="2150221"/>
                  <a:pt x="4588673" y="2126060"/>
                  <a:pt x="4598894" y="2095396"/>
                </a:cubicBezTo>
                <a:cubicBezTo>
                  <a:pt x="4617452" y="2039723"/>
                  <a:pt x="4604478" y="2066849"/>
                  <a:pt x="4639235" y="2014714"/>
                </a:cubicBezTo>
                <a:cubicBezTo>
                  <a:pt x="4643717" y="1996785"/>
                  <a:pt x="4647819" y="1978756"/>
                  <a:pt x="4652682" y="1960926"/>
                </a:cubicBezTo>
                <a:cubicBezTo>
                  <a:pt x="4661268" y="1929444"/>
                  <a:pt x="4674487" y="1899029"/>
                  <a:pt x="4679576" y="1866796"/>
                </a:cubicBezTo>
                <a:cubicBezTo>
                  <a:pt x="4687994" y="1813482"/>
                  <a:pt x="4688541" y="1759220"/>
                  <a:pt x="4693023" y="1705432"/>
                </a:cubicBezTo>
                <a:cubicBezTo>
                  <a:pt x="4661472" y="1305787"/>
                  <a:pt x="4691590" y="1328143"/>
                  <a:pt x="4625788" y="1086867"/>
                </a:cubicBezTo>
                <a:cubicBezTo>
                  <a:pt x="4622058" y="1073192"/>
                  <a:pt x="4619225" y="1058917"/>
                  <a:pt x="4612341" y="1046526"/>
                </a:cubicBezTo>
                <a:cubicBezTo>
                  <a:pt x="4596644" y="1018271"/>
                  <a:pt x="4576482" y="992738"/>
                  <a:pt x="4558553" y="965844"/>
                </a:cubicBezTo>
                <a:cubicBezTo>
                  <a:pt x="4496499" y="872762"/>
                  <a:pt x="4553546" y="955803"/>
                  <a:pt x="4424082" y="791032"/>
                </a:cubicBezTo>
                <a:cubicBezTo>
                  <a:pt x="4410236" y="773409"/>
                  <a:pt x="4399588" y="753092"/>
                  <a:pt x="4383741" y="737244"/>
                </a:cubicBezTo>
                <a:cubicBezTo>
                  <a:pt x="4374776" y="728279"/>
                  <a:pt x="4364454" y="720492"/>
                  <a:pt x="4356847" y="710349"/>
                </a:cubicBezTo>
                <a:cubicBezTo>
                  <a:pt x="4337454" y="684491"/>
                  <a:pt x="4325915" y="652522"/>
                  <a:pt x="4303059" y="629667"/>
                </a:cubicBezTo>
                <a:cubicBezTo>
                  <a:pt x="4163994" y="490604"/>
                  <a:pt x="4300764" y="621033"/>
                  <a:pt x="4182035" y="522091"/>
                </a:cubicBezTo>
                <a:cubicBezTo>
                  <a:pt x="4172295" y="513975"/>
                  <a:pt x="4164767" y="503447"/>
                  <a:pt x="4155141" y="495196"/>
                </a:cubicBezTo>
                <a:cubicBezTo>
                  <a:pt x="4133350" y="476518"/>
                  <a:pt x="4109697" y="460086"/>
                  <a:pt x="4087906" y="441408"/>
                </a:cubicBezTo>
                <a:cubicBezTo>
                  <a:pt x="4078280" y="433157"/>
                  <a:pt x="4070911" y="422434"/>
                  <a:pt x="4061011" y="414514"/>
                </a:cubicBezTo>
                <a:cubicBezTo>
                  <a:pt x="4048391" y="404418"/>
                  <a:pt x="4033599" y="397317"/>
                  <a:pt x="4020670" y="387620"/>
                </a:cubicBezTo>
                <a:cubicBezTo>
                  <a:pt x="3979283" y="356580"/>
                  <a:pt x="3955654" y="331258"/>
                  <a:pt x="3913094" y="306938"/>
                </a:cubicBezTo>
                <a:cubicBezTo>
                  <a:pt x="3895690" y="296993"/>
                  <a:pt x="3876710" y="289989"/>
                  <a:pt x="3859306" y="280044"/>
                </a:cubicBezTo>
                <a:cubicBezTo>
                  <a:pt x="3812077" y="253056"/>
                  <a:pt x="3808793" y="238170"/>
                  <a:pt x="3751729" y="212808"/>
                </a:cubicBezTo>
                <a:cubicBezTo>
                  <a:pt x="3734841" y="205302"/>
                  <a:pt x="3715870" y="203843"/>
                  <a:pt x="3697941" y="199361"/>
                </a:cubicBezTo>
                <a:cubicBezTo>
                  <a:pt x="3661552" y="175101"/>
                  <a:pt x="3646465" y="162635"/>
                  <a:pt x="3603811" y="145573"/>
                </a:cubicBezTo>
                <a:cubicBezTo>
                  <a:pt x="3507648" y="107108"/>
                  <a:pt x="3545927" y="127740"/>
                  <a:pt x="3455894" y="105232"/>
                </a:cubicBezTo>
                <a:cubicBezTo>
                  <a:pt x="3442143" y="101794"/>
                  <a:pt x="3429304" y="95223"/>
                  <a:pt x="3415553" y="91785"/>
                </a:cubicBezTo>
                <a:cubicBezTo>
                  <a:pt x="3304636" y="64056"/>
                  <a:pt x="3391157" y="92499"/>
                  <a:pt x="3294529" y="64891"/>
                </a:cubicBezTo>
                <a:cubicBezTo>
                  <a:pt x="3280900" y="60997"/>
                  <a:pt x="3268198" y="53599"/>
                  <a:pt x="3254188" y="51444"/>
                </a:cubicBezTo>
                <a:cubicBezTo>
                  <a:pt x="3209665" y="44594"/>
                  <a:pt x="3164541" y="42479"/>
                  <a:pt x="3119717" y="37996"/>
                </a:cubicBezTo>
                <a:cubicBezTo>
                  <a:pt x="3101788" y="33514"/>
                  <a:pt x="3084159" y="27587"/>
                  <a:pt x="3065929" y="24549"/>
                </a:cubicBezTo>
                <a:cubicBezTo>
                  <a:pt x="2740133" y="-29750"/>
                  <a:pt x="2134875" y="22700"/>
                  <a:pt x="2003611" y="24549"/>
                </a:cubicBezTo>
                <a:lnTo>
                  <a:pt x="1532964" y="78338"/>
                </a:lnTo>
                <a:cubicBezTo>
                  <a:pt x="1272334" y="106065"/>
                  <a:pt x="1461259" y="76842"/>
                  <a:pt x="1290917" y="105232"/>
                </a:cubicBezTo>
                <a:cubicBezTo>
                  <a:pt x="1213598" y="131005"/>
                  <a:pt x="1280059" y="111524"/>
                  <a:pt x="1156447" y="132126"/>
                </a:cubicBezTo>
                <a:cubicBezTo>
                  <a:pt x="1133902" y="135883"/>
                  <a:pt x="1111698" y="141484"/>
                  <a:pt x="1089211" y="145573"/>
                </a:cubicBezTo>
                <a:cubicBezTo>
                  <a:pt x="1062386" y="150450"/>
                  <a:pt x="1035423" y="154538"/>
                  <a:pt x="1008529" y="159020"/>
                </a:cubicBezTo>
                <a:cubicBezTo>
                  <a:pt x="983108" y="169915"/>
                  <a:pt x="912846" y="203111"/>
                  <a:pt x="874059" y="212808"/>
                </a:cubicBezTo>
                <a:cubicBezTo>
                  <a:pt x="851886" y="218351"/>
                  <a:pt x="829235" y="221773"/>
                  <a:pt x="806823" y="226255"/>
                </a:cubicBezTo>
                <a:cubicBezTo>
                  <a:pt x="779929" y="244185"/>
                  <a:pt x="756805" y="269823"/>
                  <a:pt x="726141" y="280044"/>
                </a:cubicBezTo>
                <a:cubicBezTo>
                  <a:pt x="699247" y="289009"/>
                  <a:pt x="669768" y="292353"/>
                  <a:pt x="645459" y="306938"/>
                </a:cubicBezTo>
                <a:cubicBezTo>
                  <a:pt x="491390" y="399379"/>
                  <a:pt x="562246" y="377368"/>
                  <a:pt x="443753" y="401067"/>
                </a:cubicBezTo>
                <a:cubicBezTo>
                  <a:pt x="416859" y="414514"/>
                  <a:pt x="390547" y="429196"/>
                  <a:pt x="363070" y="441408"/>
                </a:cubicBezTo>
                <a:cubicBezTo>
                  <a:pt x="350117" y="447165"/>
                  <a:pt x="335407" y="448516"/>
                  <a:pt x="322729" y="454855"/>
                </a:cubicBezTo>
                <a:cubicBezTo>
                  <a:pt x="195699" y="518370"/>
                  <a:pt x="306126" y="478317"/>
                  <a:pt x="215153" y="508644"/>
                </a:cubicBezTo>
                <a:cubicBezTo>
                  <a:pt x="206188" y="522091"/>
                  <a:pt x="195487" y="534530"/>
                  <a:pt x="188259" y="548985"/>
                </a:cubicBezTo>
                <a:cubicBezTo>
                  <a:pt x="181920" y="561663"/>
                  <a:pt x="184834" y="579303"/>
                  <a:pt x="174811" y="589326"/>
                </a:cubicBezTo>
                <a:cubicBezTo>
                  <a:pt x="151955" y="612181"/>
                  <a:pt x="121023" y="625185"/>
                  <a:pt x="94129" y="643114"/>
                </a:cubicBezTo>
                <a:lnTo>
                  <a:pt x="53788" y="670008"/>
                </a:lnTo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1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1860FB6E-D449-4C3A-8B84-A358394C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90" y="1428226"/>
            <a:ext cx="2630175" cy="1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hlinkClick r:id="rId6" action="ppaction://hlinksldjump"/>
            <a:extLst>
              <a:ext uri="{FF2B5EF4-FFF2-40B4-BE49-F238E27FC236}">
                <a16:creationId xmlns:a16="http://schemas.microsoft.com/office/drawing/2014/main" id="{7AE09944-BE25-4284-B90F-44EBEFD033FD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05DF87-4693-43F7-970F-400C9B9A7DE1}"/>
              </a:ext>
            </a:extLst>
          </p:cNvPr>
          <p:cNvSpPr/>
          <p:nvPr/>
        </p:nvSpPr>
        <p:spPr>
          <a:xfrm rot="211547">
            <a:off x="2846393" y="4565335"/>
            <a:ext cx="3506216" cy="549231"/>
          </a:xfrm>
          <a:custGeom>
            <a:avLst/>
            <a:gdLst>
              <a:gd name="connsiteX0" fmla="*/ 0 w 1651246"/>
              <a:gd name="connsiteY0" fmla="*/ 186431 h 186431"/>
              <a:gd name="connsiteX1" fmla="*/ 71021 w 1651246"/>
              <a:gd name="connsiteY1" fmla="*/ 0 h 186431"/>
              <a:gd name="connsiteX2" fmla="*/ 923277 w 1651246"/>
              <a:gd name="connsiteY2" fmla="*/ 0 h 186431"/>
              <a:gd name="connsiteX3" fmla="*/ 1278384 w 1651246"/>
              <a:gd name="connsiteY3" fmla="*/ 0 h 186431"/>
              <a:gd name="connsiteX4" fmla="*/ 1402672 w 1651246"/>
              <a:gd name="connsiteY4" fmla="*/ 26633 h 186431"/>
              <a:gd name="connsiteX5" fmla="*/ 1651246 w 1651246"/>
              <a:gd name="connsiteY5" fmla="*/ 106532 h 186431"/>
              <a:gd name="connsiteX6" fmla="*/ 0 w 1651246"/>
              <a:gd name="connsiteY6" fmla="*/ 186431 h 186431"/>
              <a:gd name="connsiteX0" fmla="*/ 0 w 1520540"/>
              <a:gd name="connsiteY0" fmla="*/ 186431 h 186431"/>
              <a:gd name="connsiteX1" fmla="*/ 71021 w 1520540"/>
              <a:gd name="connsiteY1" fmla="*/ 0 h 186431"/>
              <a:gd name="connsiteX2" fmla="*/ 923277 w 1520540"/>
              <a:gd name="connsiteY2" fmla="*/ 0 h 186431"/>
              <a:gd name="connsiteX3" fmla="*/ 1278384 w 1520540"/>
              <a:gd name="connsiteY3" fmla="*/ 0 h 186431"/>
              <a:gd name="connsiteX4" fmla="*/ 1402672 w 1520540"/>
              <a:gd name="connsiteY4" fmla="*/ 26633 h 186431"/>
              <a:gd name="connsiteX5" fmla="*/ 1520540 w 1520540"/>
              <a:gd name="connsiteY5" fmla="*/ 161142 h 186431"/>
              <a:gd name="connsiteX6" fmla="*/ 0 w 1520540"/>
              <a:gd name="connsiteY6" fmla="*/ 186431 h 18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0540" h="186431">
                <a:moveTo>
                  <a:pt x="0" y="186431"/>
                </a:moveTo>
                <a:lnTo>
                  <a:pt x="71021" y="0"/>
                </a:lnTo>
                <a:lnTo>
                  <a:pt x="923277" y="0"/>
                </a:lnTo>
                <a:lnTo>
                  <a:pt x="1278384" y="0"/>
                </a:lnTo>
                <a:lnTo>
                  <a:pt x="1402672" y="26633"/>
                </a:lnTo>
                <a:lnTo>
                  <a:pt x="1520540" y="161142"/>
                </a:lnTo>
                <a:lnTo>
                  <a:pt x="0" y="18643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6" action="ppaction://hlinksldjump"/>
            <a:extLst>
              <a:ext uri="{FF2B5EF4-FFF2-40B4-BE49-F238E27FC236}">
                <a16:creationId xmlns:a16="http://schemas.microsoft.com/office/drawing/2014/main" id="{52C5B763-9791-4C9E-9AFC-E4EA89DD1311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E409F1-07FF-4212-9716-6DCB0A6BD028}"/>
              </a:ext>
            </a:extLst>
          </p:cNvPr>
          <p:cNvSpPr/>
          <p:nvPr/>
        </p:nvSpPr>
        <p:spPr>
          <a:xfrm>
            <a:off x="2528047" y="4437529"/>
            <a:ext cx="5271247" cy="1304365"/>
          </a:xfrm>
          <a:custGeom>
            <a:avLst/>
            <a:gdLst>
              <a:gd name="connsiteX0" fmla="*/ 470647 w 5271247"/>
              <a:gd name="connsiteY0" fmla="*/ 0 h 1304365"/>
              <a:gd name="connsiteX1" fmla="*/ 4948518 w 5271247"/>
              <a:gd name="connsiteY1" fmla="*/ 228600 h 1304365"/>
              <a:gd name="connsiteX2" fmla="*/ 5002306 w 5271247"/>
              <a:gd name="connsiteY2" fmla="*/ 551330 h 1304365"/>
              <a:gd name="connsiteX3" fmla="*/ 5217459 w 5271247"/>
              <a:gd name="connsiteY3" fmla="*/ 578224 h 1304365"/>
              <a:gd name="connsiteX4" fmla="*/ 5271247 w 5271247"/>
              <a:gd name="connsiteY4" fmla="*/ 833718 h 1304365"/>
              <a:gd name="connsiteX5" fmla="*/ 5271247 w 5271247"/>
              <a:gd name="connsiteY5" fmla="*/ 833718 h 1304365"/>
              <a:gd name="connsiteX6" fmla="*/ 4921624 w 5271247"/>
              <a:gd name="connsiteY6" fmla="*/ 995083 h 1304365"/>
              <a:gd name="connsiteX7" fmla="*/ 4679577 w 5271247"/>
              <a:gd name="connsiteY7" fmla="*/ 1102659 h 1304365"/>
              <a:gd name="connsiteX8" fmla="*/ 4276165 w 5271247"/>
              <a:gd name="connsiteY8" fmla="*/ 1210236 h 1304365"/>
              <a:gd name="connsiteX9" fmla="*/ 3765177 w 5271247"/>
              <a:gd name="connsiteY9" fmla="*/ 1304365 h 1304365"/>
              <a:gd name="connsiteX10" fmla="*/ 3146612 w 5271247"/>
              <a:gd name="connsiteY10" fmla="*/ 1156447 h 1304365"/>
              <a:gd name="connsiteX11" fmla="*/ 2743200 w 5271247"/>
              <a:gd name="connsiteY11" fmla="*/ 1062318 h 1304365"/>
              <a:gd name="connsiteX12" fmla="*/ 2232212 w 5271247"/>
              <a:gd name="connsiteY12" fmla="*/ 1075765 h 1304365"/>
              <a:gd name="connsiteX13" fmla="*/ 1963271 w 5271247"/>
              <a:gd name="connsiteY13" fmla="*/ 1196789 h 1304365"/>
              <a:gd name="connsiteX14" fmla="*/ 1479177 w 5271247"/>
              <a:gd name="connsiteY14" fmla="*/ 1264024 h 1304365"/>
              <a:gd name="connsiteX15" fmla="*/ 995082 w 5271247"/>
              <a:gd name="connsiteY15" fmla="*/ 1169895 h 1304365"/>
              <a:gd name="connsiteX16" fmla="*/ 712694 w 5271247"/>
              <a:gd name="connsiteY16" fmla="*/ 1062318 h 1304365"/>
              <a:gd name="connsiteX17" fmla="*/ 430306 w 5271247"/>
              <a:gd name="connsiteY17" fmla="*/ 1169895 h 1304365"/>
              <a:gd name="connsiteX18" fmla="*/ 121024 w 5271247"/>
              <a:gd name="connsiteY18" fmla="*/ 954742 h 1304365"/>
              <a:gd name="connsiteX19" fmla="*/ 0 w 5271247"/>
              <a:gd name="connsiteY19" fmla="*/ 753036 h 1304365"/>
              <a:gd name="connsiteX20" fmla="*/ 0 w 5271247"/>
              <a:gd name="connsiteY20" fmla="*/ 753036 h 1304365"/>
              <a:gd name="connsiteX21" fmla="*/ 80682 w 5271247"/>
              <a:gd name="connsiteY21" fmla="*/ 578224 h 1304365"/>
              <a:gd name="connsiteX22" fmla="*/ 255494 w 5271247"/>
              <a:gd name="connsiteY22" fmla="*/ 591671 h 1304365"/>
              <a:gd name="connsiteX23" fmla="*/ 470647 w 5271247"/>
              <a:gd name="connsiteY23" fmla="*/ 0 h 130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71247" h="1304365">
                <a:moveTo>
                  <a:pt x="470647" y="0"/>
                </a:moveTo>
                <a:lnTo>
                  <a:pt x="4948518" y="228600"/>
                </a:lnTo>
                <a:lnTo>
                  <a:pt x="5002306" y="551330"/>
                </a:lnTo>
                <a:lnTo>
                  <a:pt x="5217459" y="578224"/>
                </a:lnTo>
                <a:lnTo>
                  <a:pt x="5271247" y="833718"/>
                </a:lnTo>
                <a:lnTo>
                  <a:pt x="5271247" y="833718"/>
                </a:lnTo>
                <a:lnTo>
                  <a:pt x="4921624" y="995083"/>
                </a:lnTo>
                <a:lnTo>
                  <a:pt x="4679577" y="1102659"/>
                </a:lnTo>
                <a:lnTo>
                  <a:pt x="4276165" y="1210236"/>
                </a:lnTo>
                <a:lnTo>
                  <a:pt x="3765177" y="1304365"/>
                </a:lnTo>
                <a:lnTo>
                  <a:pt x="3146612" y="1156447"/>
                </a:lnTo>
                <a:lnTo>
                  <a:pt x="2743200" y="1062318"/>
                </a:lnTo>
                <a:lnTo>
                  <a:pt x="2232212" y="1075765"/>
                </a:lnTo>
                <a:lnTo>
                  <a:pt x="1963271" y="1196789"/>
                </a:lnTo>
                <a:lnTo>
                  <a:pt x="1479177" y="1264024"/>
                </a:lnTo>
                <a:lnTo>
                  <a:pt x="995082" y="1169895"/>
                </a:lnTo>
                <a:lnTo>
                  <a:pt x="712694" y="1062318"/>
                </a:lnTo>
                <a:lnTo>
                  <a:pt x="430306" y="1169895"/>
                </a:lnTo>
                <a:lnTo>
                  <a:pt x="121024" y="954742"/>
                </a:lnTo>
                <a:lnTo>
                  <a:pt x="0" y="753036"/>
                </a:lnTo>
                <a:lnTo>
                  <a:pt x="0" y="753036"/>
                </a:lnTo>
                <a:lnTo>
                  <a:pt x="80682" y="578224"/>
                </a:lnTo>
                <a:lnTo>
                  <a:pt x="255494" y="591671"/>
                </a:lnTo>
                <a:lnTo>
                  <a:pt x="470647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67DB7-096B-4D83-92C4-96A98D450766}"/>
              </a:ext>
            </a:extLst>
          </p:cNvPr>
          <p:cNvCxnSpPr/>
          <p:nvPr/>
        </p:nvCxnSpPr>
        <p:spPr>
          <a:xfrm>
            <a:off x="2974019" y="47229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usic note">
            <a:hlinkClick r:id="rId7" action="ppaction://hlinksldjump"/>
            <a:extLst>
              <a:ext uri="{FF2B5EF4-FFF2-40B4-BE49-F238E27FC236}">
                <a16:creationId xmlns:a16="http://schemas.microsoft.com/office/drawing/2014/main" id="{0DC36F67-AE5D-4547-9301-C3DEC82346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29100" b="-52714"/>
          <a:stretch/>
        </p:blipFill>
        <p:spPr>
          <a:xfrm rot="327994">
            <a:off x="3931517" y="2637698"/>
            <a:ext cx="914400" cy="1469225"/>
          </a:xfrm>
          <a:prstGeom prst="rect">
            <a:avLst/>
          </a:prstGeom>
        </p:spPr>
      </p:pic>
      <p:pic>
        <p:nvPicPr>
          <p:cNvPr id="11" name="Graphic 10" descr="Play">
            <a:hlinkClick r:id="rId10" action="ppaction://hlinksldjump"/>
            <a:extLst>
              <a:ext uri="{FF2B5EF4-FFF2-40B4-BE49-F238E27FC236}">
                <a16:creationId xmlns:a16="http://schemas.microsoft.com/office/drawing/2014/main" id="{2C6BF73E-AB44-4DE6-A879-FEAD6DFCA3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-391293" t="4160" r="-379863"/>
          <a:stretch/>
        </p:blipFill>
        <p:spPr>
          <a:xfrm rot="197264">
            <a:off x="2887944" y="4637689"/>
            <a:ext cx="4551452" cy="500743"/>
          </a:xfrm>
          <a:prstGeom prst="rect">
            <a:avLst/>
          </a:prstGeom>
        </p:spPr>
      </p:pic>
      <p:pic>
        <p:nvPicPr>
          <p:cNvPr id="1028" name="Picture 4" descr="Free Cliparts Quarter Rest, Download Free Clip Art, Free Clip Art ...">
            <a:hlinkClick r:id="rId7" action="ppaction://hlinksldjump"/>
            <a:extLst>
              <a:ext uri="{FF2B5EF4-FFF2-40B4-BE49-F238E27FC236}">
                <a16:creationId xmlns:a16="http://schemas.microsoft.com/office/drawing/2014/main" id="{086460FD-9070-44E6-A474-AE01FFBD3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19" b="-54100"/>
          <a:stretch/>
        </p:blipFill>
        <p:spPr bwMode="auto">
          <a:xfrm>
            <a:off x="5591377" y="2708203"/>
            <a:ext cx="891527" cy="15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gs with Half Notes - Beth's Notes">
            <a:hlinkClick r:id="rId14" action="ppaction://hlinksldjump"/>
            <a:extLst>
              <a:ext uri="{FF2B5EF4-FFF2-40B4-BE49-F238E27FC236}">
                <a16:creationId xmlns:a16="http://schemas.microsoft.com/office/drawing/2014/main" id="{348F775D-220C-43E5-B307-A99532AE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10" b="-27382"/>
          <a:stretch/>
        </p:blipFill>
        <p:spPr bwMode="auto">
          <a:xfrm>
            <a:off x="5432845" y="1570442"/>
            <a:ext cx="755231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FBBA05E7-3785-45EF-8E8C-FF35BF45A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41" t="-20077" r="-85846" b="-27544"/>
          <a:stretch/>
        </p:blipFill>
        <p:spPr bwMode="auto">
          <a:xfrm rot="331456">
            <a:off x="4238655" y="1597786"/>
            <a:ext cx="764345" cy="6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6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5E3E-AC4F-4C9E-895B-DE32A337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adley Hand ITC" panose="03070402050302030203" pitchFamily="66" charset="0"/>
              </a:rPr>
              <a:t>Level 5: In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F28EF-4E1D-41F6-BB80-C7C4F70E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Levels coming Soon!</a:t>
            </a:r>
          </a:p>
        </p:txBody>
      </p:sp>
    </p:spTree>
    <p:extLst>
      <p:ext uri="{BB962C8B-B14F-4D97-AF65-F5344CB8AC3E}">
        <p14:creationId xmlns:p14="http://schemas.microsoft.com/office/powerpoint/2010/main" val="264459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sldjump"/>
            <a:extLst>
              <a:ext uri="{FF2B5EF4-FFF2-40B4-BE49-F238E27FC236}">
                <a16:creationId xmlns:a16="http://schemas.microsoft.com/office/drawing/2014/main" id="{F054E99E-6455-477F-9785-ADFC4829C715}"/>
              </a:ext>
            </a:extLst>
          </p:cNvPr>
          <p:cNvSpPr/>
          <p:nvPr/>
        </p:nvSpPr>
        <p:spPr>
          <a:xfrm>
            <a:off x="0" y="0"/>
            <a:ext cx="12275127" cy="6945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7322E3DF-4960-4315-B3A3-87DC54675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399354"/>
            <a:ext cx="9486900" cy="60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00845-4A63-439F-AE2F-2A8F4CD8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446457"/>
            <a:ext cx="3293340" cy="118634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adley Hand ITC" panose="020B0604020202020204" pitchFamily="66" charset="0"/>
              </a:rPr>
              <a:t>Level 1: Let’s start with something simple…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26CC5A-5104-4790-94B2-8FFD4D7C46A2}"/>
                  </a:ext>
                </a:extLst>
              </p14:cNvPr>
              <p14:cNvContentPartPr/>
              <p14:nvPr/>
            </p14:nvContentPartPr>
            <p14:xfrm>
              <a:off x="1504956" y="3934596"/>
              <a:ext cx="111600" cy="129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26CC5A-5104-4790-94B2-8FFD4D7C46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7316" y="3916596"/>
                <a:ext cx="147240" cy="1326240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6" action="ppaction://hlinksldjump"/>
            <a:extLst>
              <a:ext uri="{FF2B5EF4-FFF2-40B4-BE49-F238E27FC236}">
                <a16:creationId xmlns:a16="http://schemas.microsoft.com/office/drawing/2014/main" id="{3127EC57-8C6B-48B5-A030-7DE69AAB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37" y="2032158"/>
            <a:ext cx="4535054" cy="307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AC85AFE4-BBFE-402C-8C9B-73D16CEF6900}"/>
              </a:ext>
            </a:extLst>
          </p:cNvPr>
          <p:cNvSpPr/>
          <p:nvPr/>
        </p:nvSpPr>
        <p:spPr>
          <a:xfrm>
            <a:off x="1031132" y="282102"/>
            <a:ext cx="3891064" cy="1536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3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23540972-2F6B-42EE-8D3F-02BC7D584638}"/>
              </a:ext>
            </a:extLst>
          </p:cNvPr>
          <p:cNvSpPr/>
          <p:nvPr/>
        </p:nvSpPr>
        <p:spPr>
          <a:xfrm>
            <a:off x="0" y="0"/>
            <a:ext cx="12192000" cy="6952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4" action="ppaction://hlinksldjump"/>
            <a:extLst>
              <a:ext uri="{FF2B5EF4-FFF2-40B4-BE49-F238E27FC236}">
                <a16:creationId xmlns:a16="http://schemas.microsoft.com/office/drawing/2014/main" id="{59F2482D-5A2D-4903-9A7B-1DCD2FC2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378061"/>
            <a:ext cx="9553575" cy="61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1557D-CA74-45B6-B534-E2FAF248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12" y="403697"/>
            <a:ext cx="2499359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2: The real beginning</a:t>
            </a:r>
          </a:p>
        </p:txBody>
      </p:sp>
      <p:sp>
        <p:nvSpPr>
          <p:cNvPr id="4" name="Freeform: Shape 3">
            <a:hlinkClick r:id="rId6" action="ppaction://hlinksldjump"/>
            <a:extLst>
              <a:ext uri="{FF2B5EF4-FFF2-40B4-BE49-F238E27FC236}">
                <a16:creationId xmlns:a16="http://schemas.microsoft.com/office/drawing/2014/main" id="{CDFE8451-588D-4935-8F1C-F93CC8E0E3C2}"/>
              </a:ext>
            </a:extLst>
          </p:cNvPr>
          <p:cNvSpPr/>
          <p:nvPr/>
        </p:nvSpPr>
        <p:spPr>
          <a:xfrm>
            <a:off x="7217709" y="4171679"/>
            <a:ext cx="2178423" cy="1519517"/>
          </a:xfrm>
          <a:custGeom>
            <a:avLst/>
            <a:gdLst>
              <a:gd name="connsiteX0" fmla="*/ 295835 w 2178423"/>
              <a:gd name="connsiteY0" fmla="*/ 0 h 1519517"/>
              <a:gd name="connsiteX1" fmla="*/ 2178423 w 2178423"/>
              <a:gd name="connsiteY1" fmla="*/ 134470 h 1519517"/>
              <a:gd name="connsiteX2" fmla="*/ 1976717 w 2178423"/>
              <a:gd name="connsiteY2" fmla="*/ 1519517 h 1519517"/>
              <a:gd name="connsiteX3" fmla="*/ 0 w 2178423"/>
              <a:gd name="connsiteY3" fmla="*/ 1371600 h 1519517"/>
              <a:gd name="connsiteX4" fmla="*/ 295835 w 2178423"/>
              <a:gd name="connsiteY4" fmla="*/ 0 h 151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423" h="1519517">
                <a:moveTo>
                  <a:pt x="295835" y="0"/>
                </a:moveTo>
                <a:lnTo>
                  <a:pt x="2178423" y="134470"/>
                </a:lnTo>
                <a:lnTo>
                  <a:pt x="1976717" y="1519517"/>
                </a:lnTo>
                <a:lnTo>
                  <a:pt x="0" y="1371600"/>
                </a:lnTo>
                <a:lnTo>
                  <a:pt x="29583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hlinkClick r:id="rId4" action="ppaction://hlinksldjump"/>
            <a:extLst>
              <a:ext uri="{FF2B5EF4-FFF2-40B4-BE49-F238E27FC236}">
                <a16:creationId xmlns:a16="http://schemas.microsoft.com/office/drawing/2014/main" id="{E831EA7D-45C1-4C08-AFEF-056D97F3B42A}"/>
              </a:ext>
            </a:extLst>
          </p:cNvPr>
          <p:cNvSpPr/>
          <p:nvPr/>
        </p:nvSpPr>
        <p:spPr>
          <a:xfrm>
            <a:off x="7993055" y="4171679"/>
            <a:ext cx="849395" cy="1070412"/>
          </a:xfrm>
          <a:custGeom>
            <a:avLst/>
            <a:gdLst>
              <a:gd name="connsiteX0" fmla="*/ 351026 w 849395"/>
              <a:gd name="connsiteY0" fmla="*/ 221016 h 1070412"/>
              <a:gd name="connsiteX1" fmla="*/ 403029 w 849395"/>
              <a:gd name="connsiteY1" fmla="*/ 147344 h 1070412"/>
              <a:gd name="connsiteX2" fmla="*/ 437699 w 849395"/>
              <a:gd name="connsiteY2" fmla="*/ 26002 h 1070412"/>
              <a:gd name="connsiteX3" fmla="*/ 437699 w 849395"/>
              <a:gd name="connsiteY3" fmla="*/ 0 h 1070412"/>
              <a:gd name="connsiteX4" fmla="*/ 320690 w 849395"/>
              <a:gd name="connsiteY4" fmla="*/ 13001 h 1070412"/>
              <a:gd name="connsiteX5" fmla="*/ 216682 w 849395"/>
              <a:gd name="connsiteY5" fmla="*/ 225350 h 1070412"/>
              <a:gd name="connsiteX6" fmla="*/ 112675 w 849395"/>
              <a:gd name="connsiteY6" fmla="*/ 329357 h 1070412"/>
              <a:gd name="connsiteX7" fmla="*/ 82339 w 849395"/>
              <a:gd name="connsiteY7" fmla="*/ 385695 h 1070412"/>
              <a:gd name="connsiteX8" fmla="*/ 47670 w 849395"/>
              <a:gd name="connsiteY8" fmla="*/ 572042 h 1070412"/>
              <a:gd name="connsiteX9" fmla="*/ 17335 w 849395"/>
              <a:gd name="connsiteY9" fmla="*/ 706385 h 1070412"/>
              <a:gd name="connsiteX10" fmla="*/ 0 w 849395"/>
              <a:gd name="connsiteY10" fmla="*/ 853729 h 1070412"/>
              <a:gd name="connsiteX11" fmla="*/ 99674 w 849395"/>
              <a:gd name="connsiteY11" fmla="*/ 944736 h 1070412"/>
              <a:gd name="connsiteX12" fmla="*/ 182013 w 849395"/>
              <a:gd name="connsiteY12" fmla="*/ 1031409 h 1070412"/>
              <a:gd name="connsiteX13" fmla="*/ 299022 w 849395"/>
              <a:gd name="connsiteY13" fmla="*/ 1070412 h 1070412"/>
              <a:gd name="connsiteX14" fmla="*/ 424698 w 849395"/>
              <a:gd name="connsiteY14" fmla="*/ 1057411 h 1070412"/>
              <a:gd name="connsiteX15" fmla="*/ 602377 w 849395"/>
              <a:gd name="connsiteY15" fmla="*/ 975071 h 1070412"/>
              <a:gd name="connsiteX16" fmla="*/ 749721 w 849395"/>
              <a:gd name="connsiteY16" fmla="*/ 810393 h 1070412"/>
              <a:gd name="connsiteX17" fmla="*/ 767056 w 849395"/>
              <a:gd name="connsiteY17" fmla="*/ 697718 h 1070412"/>
              <a:gd name="connsiteX18" fmla="*/ 849395 w 849395"/>
              <a:gd name="connsiteY18" fmla="*/ 719386 h 1070412"/>
              <a:gd name="connsiteX19" fmla="*/ 814726 w 849395"/>
              <a:gd name="connsiteY19" fmla="*/ 619712 h 1070412"/>
              <a:gd name="connsiteX20" fmla="*/ 732387 w 849395"/>
              <a:gd name="connsiteY20" fmla="*/ 416030 h 1070412"/>
              <a:gd name="connsiteX21" fmla="*/ 546040 w 849395"/>
              <a:gd name="connsiteY21" fmla="*/ 255685 h 1070412"/>
              <a:gd name="connsiteX22" fmla="*/ 420364 w 849395"/>
              <a:gd name="connsiteY22" fmla="*/ 203682 h 1070412"/>
              <a:gd name="connsiteX23" fmla="*/ 351026 w 849395"/>
              <a:gd name="connsiteY23" fmla="*/ 221016 h 107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9395" h="1070412">
                <a:moveTo>
                  <a:pt x="351026" y="221016"/>
                </a:moveTo>
                <a:lnTo>
                  <a:pt x="403029" y="147344"/>
                </a:lnTo>
                <a:lnTo>
                  <a:pt x="437699" y="26002"/>
                </a:lnTo>
                <a:lnTo>
                  <a:pt x="437699" y="0"/>
                </a:lnTo>
                <a:lnTo>
                  <a:pt x="320690" y="13001"/>
                </a:lnTo>
                <a:lnTo>
                  <a:pt x="216682" y="225350"/>
                </a:lnTo>
                <a:lnTo>
                  <a:pt x="112675" y="329357"/>
                </a:lnTo>
                <a:lnTo>
                  <a:pt x="82339" y="385695"/>
                </a:lnTo>
                <a:lnTo>
                  <a:pt x="47670" y="572042"/>
                </a:lnTo>
                <a:lnTo>
                  <a:pt x="17335" y="706385"/>
                </a:lnTo>
                <a:lnTo>
                  <a:pt x="0" y="853729"/>
                </a:lnTo>
                <a:lnTo>
                  <a:pt x="99674" y="944736"/>
                </a:lnTo>
                <a:lnTo>
                  <a:pt x="182013" y="1031409"/>
                </a:lnTo>
                <a:lnTo>
                  <a:pt x="299022" y="1070412"/>
                </a:lnTo>
                <a:lnTo>
                  <a:pt x="424698" y="1057411"/>
                </a:lnTo>
                <a:lnTo>
                  <a:pt x="602377" y="975071"/>
                </a:lnTo>
                <a:lnTo>
                  <a:pt x="749721" y="810393"/>
                </a:lnTo>
                <a:lnTo>
                  <a:pt x="767056" y="697718"/>
                </a:lnTo>
                <a:lnTo>
                  <a:pt x="849395" y="719386"/>
                </a:lnTo>
                <a:lnTo>
                  <a:pt x="814726" y="619712"/>
                </a:lnTo>
                <a:lnTo>
                  <a:pt x="732387" y="416030"/>
                </a:lnTo>
                <a:lnTo>
                  <a:pt x="546040" y="255685"/>
                </a:lnTo>
                <a:lnTo>
                  <a:pt x="420364" y="203682"/>
                </a:lnTo>
                <a:lnTo>
                  <a:pt x="351026" y="22101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hlinkClick r:id="rId7" action="ppaction://hlinksldjump"/>
            <a:extLst>
              <a:ext uri="{FF2B5EF4-FFF2-40B4-BE49-F238E27FC236}">
                <a16:creationId xmlns:a16="http://schemas.microsoft.com/office/drawing/2014/main" id="{57032E19-2B41-41CE-853E-F782B1838409}"/>
              </a:ext>
            </a:extLst>
          </p:cNvPr>
          <p:cNvSpPr/>
          <p:nvPr/>
        </p:nvSpPr>
        <p:spPr>
          <a:xfrm>
            <a:off x="6945630" y="2036445"/>
            <a:ext cx="114300" cy="459105"/>
          </a:xfrm>
          <a:custGeom>
            <a:avLst/>
            <a:gdLst>
              <a:gd name="connsiteX0" fmla="*/ 99060 w 114300"/>
              <a:gd name="connsiteY0" fmla="*/ 0 h 459105"/>
              <a:gd name="connsiteX1" fmla="*/ 30480 w 114300"/>
              <a:gd name="connsiteY1" fmla="*/ 0 h 459105"/>
              <a:gd name="connsiteX2" fmla="*/ 45720 w 114300"/>
              <a:gd name="connsiteY2" fmla="*/ 245745 h 459105"/>
              <a:gd name="connsiteX3" fmla="*/ 3810 w 114300"/>
              <a:gd name="connsiteY3" fmla="*/ 262890 h 459105"/>
              <a:gd name="connsiteX4" fmla="*/ 0 w 114300"/>
              <a:gd name="connsiteY4" fmla="*/ 449580 h 459105"/>
              <a:gd name="connsiteX5" fmla="*/ 114300 w 114300"/>
              <a:gd name="connsiteY5" fmla="*/ 459105 h 459105"/>
              <a:gd name="connsiteX6" fmla="*/ 99060 w 114300"/>
              <a:gd name="connsiteY6" fmla="*/ 0 h 45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" h="459105">
                <a:moveTo>
                  <a:pt x="99060" y="0"/>
                </a:moveTo>
                <a:lnTo>
                  <a:pt x="30480" y="0"/>
                </a:lnTo>
                <a:lnTo>
                  <a:pt x="45720" y="245745"/>
                </a:lnTo>
                <a:lnTo>
                  <a:pt x="3810" y="262890"/>
                </a:lnTo>
                <a:lnTo>
                  <a:pt x="0" y="449580"/>
                </a:lnTo>
                <a:lnTo>
                  <a:pt x="114300" y="459105"/>
                </a:lnTo>
                <a:lnTo>
                  <a:pt x="9906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Frédéric Chopin - Prelude in E-Minor (op.28 no. 4)">
            <a:hlinkClick r:id="" action="ppaction://media"/>
            <a:extLst>
              <a:ext uri="{FF2B5EF4-FFF2-40B4-BE49-F238E27FC236}">
                <a16:creationId xmlns:a16="http://schemas.microsoft.com/office/drawing/2014/main" id="{9837FD8E-B687-4A3B-9A7B-5FE7087EC1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8168" y="584906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7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3540972-2F6B-42EE-8D3F-02BC7D584638}"/>
              </a:ext>
            </a:extLst>
          </p:cNvPr>
          <p:cNvSpPr/>
          <p:nvPr/>
        </p:nvSpPr>
        <p:spPr>
          <a:xfrm>
            <a:off x="0" y="0"/>
            <a:ext cx="12192000" cy="6952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59F2482D-5A2D-4903-9A7B-1DCD2FC2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10" y="387100"/>
            <a:ext cx="9508180" cy="607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1557D-CA74-45B6-B534-E2FAF248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910" y="397000"/>
            <a:ext cx="2499359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2: The real beginning</a:t>
            </a:r>
          </a:p>
        </p:txBody>
      </p:sp>
      <p:pic>
        <p:nvPicPr>
          <p:cNvPr id="7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2B32CAF2-1DA1-495E-97B9-A5970AAB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378061"/>
            <a:ext cx="9553575" cy="61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6E249FD-686F-40C2-8811-C2535290010D}"/>
              </a:ext>
            </a:extLst>
          </p:cNvPr>
          <p:cNvSpPr txBox="1">
            <a:spLocks/>
          </p:cNvSpPr>
          <p:nvPr/>
        </p:nvSpPr>
        <p:spPr>
          <a:xfrm>
            <a:off x="1319212" y="403697"/>
            <a:ext cx="2499359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800">
                <a:latin typeface="Bradley Hand ITC" panose="03070402050302030203" pitchFamily="66" charset="0"/>
              </a:rPr>
              <a:t>Level 2: The real beginning</a:t>
            </a:r>
          </a:p>
        </p:txBody>
      </p:sp>
      <p:sp>
        <p:nvSpPr>
          <p:cNvPr id="5" name="Rectangle: Rounded Corners 4">
            <a:hlinkClick r:id="rId4" action="ppaction://hlinksldjump"/>
            <a:extLst>
              <a:ext uri="{FF2B5EF4-FFF2-40B4-BE49-F238E27FC236}">
                <a16:creationId xmlns:a16="http://schemas.microsoft.com/office/drawing/2014/main" id="{9C6C02D8-41AF-44B7-8049-AF2990F4DDC8}"/>
              </a:ext>
            </a:extLst>
          </p:cNvPr>
          <p:cNvSpPr/>
          <p:nvPr/>
        </p:nvSpPr>
        <p:spPr>
          <a:xfrm>
            <a:off x="2952750" y="1276350"/>
            <a:ext cx="5772150" cy="475297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Bradley Hand ITC" panose="03070402050302030203" pitchFamily="66" charset="0"/>
              </a:rPr>
              <a:t>Sometimes, You Have to Think Outside the Box</a:t>
            </a:r>
          </a:p>
        </p:txBody>
      </p:sp>
    </p:spTree>
    <p:extLst>
      <p:ext uri="{BB962C8B-B14F-4D97-AF65-F5344CB8AC3E}">
        <p14:creationId xmlns:p14="http://schemas.microsoft.com/office/powerpoint/2010/main" val="2680325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3540972-2F6B-42EE-8D3F-02BC7D584638}"/>
              </a:ext>
            </a:extLst>
          </p:cNvPr>
          <p:cNvSpPr/>
          <p:nvPr/>
        </p:nvSpPr>
        <p:spPr>
          <a:xfrm>
            <a:off x="0" y="0"/>
            <a:ext cx="12192000" cy="6952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59F2482D-5A2D-4903-9A7B-1DCD2FC2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378061"/>
            <a:ext cx="9553575" cy="61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hlinkClick r:id="rId4" action="ppaction://hlinksldjump"/>
            <a:extLst>
              <a:ext uri="{FF2B5EF4-FFF2-40B4-BE49-F238E27FC236}">
                <a16:creationId xmlns:a16="http://schemas.microsoft.com/office/drawing/2014/main" id="{16A61711-257D-4BC5-B55F-E3F34DFA96E9}"/>
              </a:ext>
            </a:extLst>
          </p:cNvPr>
          <p:cNvSpPr/>
          <p:nvPr/>
        </p:nvSpPr>
        <p:spPr>
          <a:xfrm>
            <a:off x="5997506" y="2060395"/>
            <a:ext cx="1509359" cy="507112"/>
          </a:xfrm>
          <a:custGeom>
            <a:avLst/>
            <a:gdLst>
              <a:gd name="connsiteX0" fmla="*/ 0 w 1509359"/>
              <a:gd name="connsiteY0" fmla="*/ 0 h 507112"/>
              <a:gd name="connsiteX1" fmla="*/ 1497380 w 1509359"/>
              <a:gd name="connsiteY1" fmla="*/ 7986 h 507112"/>
              <a:gd name="connsiteX2" fmla="*/ 1509359 w 1509359"/>
              <a:gd name="connsiteY2" fmla="*/ 507112 h 507112"/>
              <a:gd name="connsiteX3" fmla="*/ 15972 w 1509359"/>
              <a:gd name="connsiteY3" fmla="*/ 411280 h 507112"/>
              <a:gd name="connsiteX4" fmla="*/ 0 w 1509359"/>
              <a:gd name="connsiteY4" fmla="*/ 0 h 50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9359" h="507112">
                <a:moveTo>
                  <a:pt x="0" y="0"/>
                </a:moveTo>
                <a:lnTo>
                  <a:pt x="1497380" y="7986"/>
                </a:lnTo>
                <a:lnTo>
                  <a:pt x="1509359" y="507112"/>
                </a:lnTo>
                <a:lnTo>
                  <a:pt x="15972" y="41128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1557D-CA74-45B6-B534-E2FAF248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12" y="403697"/>
            <a:ext cx="2499359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2: The real beginning</a:t>
            </a:r>
          </a:p>
        </p:txBody>
      </p:sp>
      <p:sp>
        <p:nvSpPr>
          <p:cNvPr id="4" name="Freeform: Shape 3">
            <a:hlinkClick r:id="rId5" action="ppaction://hlinksldjump"/>
            <a:extLst>
              <a:ext uri="{FF2B5EF4-FFF2-40B4-BE49-F238E27FC236}">
                <a16:creationId xmlns:a16="http://schemas.microsoft.com/office/drawing/2014/main" id="{CDFE8451-588D-4935-8F1C-F93CC8E0E3C2}"/>
              </a:ext>
            </a:extLst>
          </p:cNvPr>
          <p:cNvSpPr/>
          <p:nvPr/>
        </p:nvSpPr>
        <p:spPr>
          <a:xfrm>
            <a:off x="7217709" y="4171679"/>
            <a:ext cx="2178423" cy="1519517"/>
          </a:xfrm>
          <a:custGeom>
            <a:avLst/>
            <a:gdLst>
              <a:gd name="connsiteX0" fmla="*/ 295835 w 2178423"/>
              <a:gd name="connsiteY0" fmla="*/ 0 h 1519517"/>
              <a:gd name="connsiteX1" fmla="*/ 2178423 w 2178423"/>
              <a:gd name="connsiteY1" fmla="*/ 134470 h 1519517"/>
              <a:gd name="connsiteX2" fmla="*/ 1976717 w 2178423"/>
              <a:gd name="connsiteY2" fmla="*/ 1519517 h 1519517"/>
              <a:gd name="connsiteX3" fmla="*/ 0 w 2178423"/>
              <a:gd name="connsiteY3" fmla="*/ 1371600 h 1519517"/>
              <a:gd name="connsiteX4" fmla="*/ 295835 w 2178423"/>
              <a:gd name="connsiteY4" fmla="*/ 0 h 151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423" h="1519517">
                <a:moveTo>
                  <a:pt x="295835" y="0"/>
                </a:moveTo>
                <a:lnTo>
                  <a:pt x="2178423" y="134470"/>
                </a:lnTo>
                <a:lnTo>
                  <a:pt x="1976717" y="1519517"/>
                </a:lnTo>
                <a:lnTo>
                  <a:pt x="0" y="1371600"/>
                </a:lnTo>
                <a:lnTo>
                  <a:pt x="29583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hlinkClick r:id="rId6" action="ppaction://hlinksldjump"/>
            <a:extLst>
              <a:ext uri="{FF2B5EF4-FFF2-40B4-BE49-F238E27FC236}">
                <a16:creationId xmlns:a16="http://schemas.microsoft.com/office/drawing/2014/main" id="{E831EA7D-45C1-4C08-AFEF-056D97F3B42A}"/>
              </a:ext>
            </a:extLst>
          </p:cNvPr>
          <p:cNvSpPr/>
          <p:nvPr/>
        </p:nvSpPr>
        <p:spPr>
          <a:xfrm>
            <a:off x="7993055" y="4171679"/>
            <a:ext cx="849395" cy="1070412"/>
          </a:xfrm>
          <a:custGeom>
            <a:avLst/>
            <a:gdLst>
              <a:gd name="connsiteX0" fmla="*/ 351026 w 849395"/>
              <a:gd name="connsiteY0" fmla="*/ 221016 h 1070412"/>
              <a:gd name="connsiteX1" fmla="*/ 403029 w 849395"/>
              <a:gd name="connsiteY1" fmla="*/ 147344 h 1070412"/>
              <a:gd name="connsiteX2" fmla="*/ 437699 w 849395"/>
              <a:gd name="connsiteY2" fmla="*/ 26002 h 1070412"/>
              <a:gd name="connsiteX3" fmla="*/ 437699 w 849395"/>
              <a:gd name="connsiteY3" fmla="*/ 0 h 1070412"/>
              <a:gd name="connsiteX4" fmla="*/ 320690 w 849395"/>
              <a:gd name="connsiteY4" fmla="*/ 13001 h 1070412"/>
              <a:gd name="connsiteX5" fmla="*/ 216682 w 849395"/>
              <a:gd name="connsiteY5" fmla="*/ 225350 h 1070412"/>
              <a:gd name="connsiteX6" fmla="*/ 112675 w 849395"/>
              <a:gd name="connsiteY6" fmla="*/ 329357 h 1070412"/>
              <a:gd name="connsiteX7" fmla="*/ 82339 w 849395"/>
              <a:gd name="connsiteY7" fmla="*/ 385695 h 1070412"/>
              <a:gd name="connsiteX8" fmla="*/ 47670 w 849395"/>
              <a:gd name="connsiteY8" fmla="*/ 572042 h 1070412"/>
              <a:gd name="connsiteX9" fmla="*/ 17335 w 849395"/>
              <a:gd name="connsiteY9" fmla="*/ 706385 h 1070412"/>
              <a:gd name="connsiteX10" fmla="*/ 0 w 849395"/>
              <a:gd name="connsiteY10" fmla="*/ 853729 h 1070412"/>
              <a:gd name="connsiteX11" fmla="*/ 99674 w 849395"/>
              <a:gd name="connsiteY11" fmla="*/ 944736 h 1070412"/>
              <a:gd name="connsiteX12" fmla="*/ 182013 w 849395"/>
              <a:gd name="connsiteY12" fmla="*/ 1031409 h 1070412"/>
              <a:gd name="connsiteX13" fmla="*/ 299022 w 849395"/>
              <a:gd name="connsiteY13" fmla="*/ 1070412 h 1070412"/>
              <a:gd name="connsiteX14" fmla="*/ 424698 w 849395"/>
              <a:gd name="connsiteY14" fmla="*/ 1057411 h 1070412"/>
              <a:gd name="connsiteX15" fmla="*/ 602377 w 849395"/>
              <a:gd name="connsiteY15" fmla="*/ 975071 h 1070412"/>
              <a:gd name="connsiteX16" fmla="*/ 749721 w 849395"/>
              <a:gd name="connsiteY16" fmla="*/ 810393 h 1070412"/>
              <a:gd name="connsiteX17" fmla="*/ 767056 w 849395"/>
              <a:gd name="connsiteY17" fmla="*/ 697718 h 1070412"/>
              <a:gd name="connsiteX18" fmla="*/ 849395 w 849395"/>
              <a:gd name="connsiteY18" fmla="*/ 719386 h 1070412"/>
              <a:gd name="connsiteX19" fmla="*/ 814726 w 849395"/>
              <a:gd name="connsiteY19" fmla="*/ 619712 h 1070412"/>
              <a:gd name="connsiteX20" fmla="*/ 732387 w 849395"/>
              <a:gd name="connsiteY20" fmla="*/ 416030 h 1070412"/>
              <a:gd name="connsiteX21" fmla="*/ 546040 w 849395"/>
              <a:gd name="connsiteY21" fmla="*/ 255685 h 1070412"/>
              <a:gd name="connsiteX22" fmla="*/ 420364 w 849395"/>
              <a:gd name="connsiteY22" fmla="*/ 203682 h 1070412"/>
              <a:gd name="connsiteX23" fmla="*/ 351026 w 849395"/>
              <a:gd name="connsiteY23" fmla="*/ 221016 h 107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9395" h="1070412">
                <a:moveTo>
                  <a:pt x="351026" y="221016"/>
                </a:moveTo>
                <a:lnTo>
                  <a:pt x="403029" y="147344"/>
                </a:lnTo>
                <a:lnTo>
                  <a:pt x="437699" y="26002"/>
                </a:lnTo>
                <a:lnTo>
                  <a:pt x="437699" y="0"/>
                </a:lnTo>
                <a:lnTo>
                  <a:pt x="320690" y="13001"/>
                </a:lnTo>
                <a:lnTo>
                  <a:pt x="216682" y="225350"/>
                </a:lnTo>
                <a:lnTo>
                  <a:pt x="112675" y="329357"/>
                </a:lnTo>
                <a:lnTo>
                  <a:pt x="82339" y="385695"/>
                </a:lnTo>
                <a:lnTo>
                  <a:pt x="47670" y="572042"/>
                </a:lnTo>
                <a:lnTo>
                  <a:pt x="17335" y="706385"/>
                </a:lnTo>
                <a:lnTo>
                  <a:pt x="0" y="853729"/>
                </a:lnTo>
                <a:lnTo>
                  <a:pt x="99674" y="944736"/>
                </a:lnTo>
                <a:lnTo>
                  <a:pt x="182013" y="1031409"/>
                </a:lnTo>
                <a:lnTo>
                  <a:pt x="299022" y="1070412"/>
                </a:lnTo>
                <a:lnTo>
                  <a:pt x="424698" y="1057411"/>
                </a:lnTo>
                <a:lnTo>
                  <a:pt x="602377" y="975071"/>
                </a:lnTo>
                <a:lnTo>
                  <a:pt x="749721" y="810393"/>
                </a:lnTo>
                <a:lnTo>
                  <a:pt x="767056" y="697718"/>
                </a:lnTo>
                <a:lnTo>
                  <a:pt x="849395" y="719386"/>
                </a:lnTo>
                <a:lnTo>
                  <a:pt x="814726" y="619712"/>
                </a:lnTo>
                <a:lnTo>
                  <a:pt x="732387" y="416030"/>
                </a:lnTo>
                <a:lnTo>
                  <a:pt x="546040" y="255685"/>
                </a:lnTo>
                <a:lnTo>
                  <a:pt x="420364" y="203682"/>
                </a:lnTo>
                <a:lnTo>
                  <a:pt x="351026" y="22101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hlinkClick r:id="rId7" action="ppaction://hlinksldjump"/>
            <a:extLst>
              <a:ext uri="{FF2B5EF4-FFF2-40B4-BE49-F238E27FC236}">
                <a16:creationId xmlns:a16="http://schemas.microsoft.com/office/drawing/2014/main" id="{2A4AD034-ED50-4B2B-B1A4-3751A386BEA9}"/>
              </a:ext>
            </a:extLst>
          </p:cNvPr>
          <p:cNvSpPr/>
          <p:nvPr/>
        </p:nvSpPr>
        <p:spPr>
          <a:xfrm>
            <a:off x="7368021" y="2033166"/>
            <a:ext cx="116484" cy="526510"/>
          </a:xfrm>
          <a:custGeom>
            <a:avLst/>
            <a:gdLst>
              <a:gd name="connsiteX0" fmla="*/ 23297 w 116484"/>
              <a:gd name="connsiteY0" fmla="*/ 0 h 483409"/>
              <a:gd name="connsiteX1" fmla="*/ 107748 w 116484"/>
              <a:gd name="connsiteY1" fmla="*/ 2912 h 483409"/>
              <a:gd name="connsiteX2" fmla="*/ 116484 w 116484"/>
              <a:gd name="connsiteY2" fmla="*/ 483409 h 483409"/>
              <a:gd name="connsiteX3" fmla="*/ 0 w 116484"/>
              <a:gd name="connsiteY3" fmla="*/ 471760 h 483409"/>
              <a:gd name="connsiteX4" fmla="*/ 2912 w 116484"/>
              <a:gd name="connsiteY4" fmla="*/ 267913 h 483409"/>
              <a:gd name="connsiteX5" fmla="*/ 40769 w 116484"/>
              <a:gd name="connsiteY5" fmla="*/ 241704 h 483409"/>
              <a:gd name="connsiteX6" fmla="*/ 23297 w 116484"/>
              <a:gd name="connsiteY6" fmla="*/ 0 h 48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84" h="483409">
                <a:moveTo>
                  <a:pt x="23297" y="0"/>
                </a:moveTo>
                <a:lnTo>
                  <a:pt x="107748" y="2912"/>
                </a:lnTo>
                <a:lnTo>
                  <a:pt x="116484" y="483409"/>
                </a:lnTo>
                <a:lnTo>
                  <a:pt x="0" y="471760"/>
                </a:lnTo>
                <a:cubicBezTo>
                  <a:pt x="971" y="403811"/>
                  <a:pt x="1941" y="335862"/>
                  <a:pt x="2912" y="267913"/>
                </a:cubicBezTo>
                <a:lnTo>
                  <a:pt x="40769" y="241704"/>
                </a:lnTo>
                <a:cubicBezTo>
                  <a:pt x="41740" y="170843"/>
                  <a:pt x="42710" y="99982"/>
                  <a:pt x="23297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hlinkClick r:id="rId7" action="ppaction://hlinksldjump"/>
            <a:extLst>
              <a:ext uri="{FF2B5EF4-FFF2-40B4-BE49-F238E27FC236}">
                <a16:creationId xmlns:a16="http://schemas.microsoft.com/office/drawing/2014/main" id="{A01E3BC5-F656-4D26-8E7F-716503FD7B53}"/>
              </a:ext>
            </a:extLst>
          </p:cNvPr>
          <p:cNvSpPr/>
          <p:nvPr/>
        </p:nvSpPr>
        <p:spPr>
          <a:xfrm>
            <a:off x="6300989" y="2033166"/>
            <a:ext cx="164205" cy="437431"/>
          </a:xfrm>
          <a:custGeom>
            <a:avLst/>
            <a:gdLst>
              <a:gd name="connsiteX0" fmla="*/ 23297 w 116484"/>
              <a:gd name="connsiteY0" fmla="*/ 0 h 483409"/>
              <a:gd name="connsiteX1" fmla="*/ 107748 w 116484"/>
              <a:gd name="connsiteY1" fmla="*/ 2912 h 483409"/>
              <a:gd name="connsiteX2" fmla="*/ 116484 w 116484"/>
              <a:gd name="connsiteY2" fmla="*/ 483409 h 483409"/>
              <a:gd name="connsiteX3" fmla="*/ 0 w 116484"/>
              <a:gd name="connsiteY3" fmla="*/ 471760 h 483409"/>
              <a:gd name="connsiteX4" fmla="*/ 2912 w 116484"/>
              <a:gd name="connsiteY4" fmla="*/ 267913 h 483409"/>
              <a:gd name="connsiteX5" fmla="*/ 40769 w 116484"/>
              <a:gd name="connsiteY5" fmla="*/ 241704 h 483409"/>
              <a:gd name="connsiteX6" fmla="*/ 23297 w 116484"/>
              <a:gd name="connsiteY6" fmla="*/ 0 h 48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84" h="483409">
                <a:moveTo>
                  <a:pt x="23297" y="0"/>
                </a:moveTo>
                <a:lnTo>
                  <a:pt x="107748" y="2912"/>
                </a:lnTo>
                <a:lnTo>
                  <a:pt x="116484" y="483409"/>
                </a:lnTo>
                <a:lnTo>
                  <a:pt x="0" y="471760"/>
                </a:lnTo>
                <a:cubicBezTo>
                  <a:pt x="971" y="403811"/>
                  <a:pt x="1941" y="335862"/>
                  <a:pt x="2912" y="267913"/>
                </a:cubicBezTo>
                <a:lnTo>
                  <a:pt x="40769" y="241704"/>
                </a:lnTo>
                <a:cubicBezTo>
                  <a:pt x="41740" y="170843"/>
                  <a:pt x="42710" y="99982"/>
                  <a:pt x="23297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5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3540972-2F6B-42EE-8D3F-02BC7D584638}"/>
              </a:ext>
            </a:extLst>
          </p:cNvPr>
          <p:cNvSpPr/>
          <p:nvPr/>
        </p:nvSpPr>
        <p:spPr>
          <a:xfrm>
            <a:off x="0" y="0"/>
            <a:ext cx="12192000" cy="6952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59F2482D-5A2D-4903-9A7B-1DCD2FC2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378061"/>
            <a:ext cx="9553575" cy="61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1557D-CA74-45B6-B534-E2FAF248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12" y="403697"/>
            <a:ext cx="2499359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2: The real beginning</a:t>
            </a:r>
          </a:p>
        </p:txBody>
      </p:sp>
      <p:sp>
        <p:nvSpPr>
          <p:cNvPr id="4" name="Freeform: Shape 3">
            <a:hlinkClick r:id="rId4" action="ppaction://hlinksldjump"/>
            <a:extLst>
              <a:ext uri="{FF2B5EF4-FFF2-40B4-BE49-F238E27FC236}">
                <a16:creationId xmlns:a16="http://schemas.microsoft.com/office/drawing/2014/main" id="{CDFE8451-588D-4935-8F1C-F93CC8E0E3C2}"/>
              </a:ext>
            </a:extLst>
          </p:cNvPr>
          <p:cNvSpPr/>
          <p:nvPr/>
        </p:nvSpPr>
        <p:spPr>
          <a:xfrm>
            <a:off x="7217709" y="4171679"/>
            <a:ext cx="2178423" cy="1519517"/>
          </a:xfrm>
          <a:custGeom>
            <a:avLst/>
            <a:gdLst>
              <a:gd name="connsiteX0" fmla="*/ 295835 w 2178423"/>
              <a:gd name="connsiteY0" fmla="*/ 0 h 1519517"/>
              <a:gd name="connsiteX1" fmla="*/ 2178423 w 2178423"/>
              <a:gd name="connsiteY1" fmla="*/ 134470 h 1519517"/>
              <a:gd name="connsiteX2" fmla="*/ 1976717 w 2178423"/>
              <a:gd name="connsiteY2" fmla="*/ 1519517 h 1519517"/>
              <a:gd name="connsiteX3" fmla="*/ 0 w 2178423"/>
              <a:gd name="connsiteY3" fmla="*/ 1371600 h 1519517"/>
              <a:gd name="connsiteX4" fmla="*/ 295835 w 2178423"/>
              <a:gd name="connsiteY4" fmla="*/ 0 h 151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423" h="1519517">
                <a:moveTo>
                  <a:pt x="295835" y="0"/>
                </a:moveTo>
                <a:lnTo>
                  <a:pt x="2178423" y="134470"/>
                </a:lnTo>
                <a:lnTo>
                  <a:pt x="1976717" y="1519517"/>
                </a:lnTo>
                <a:lnTo>
                  <a:pt x="0" y="1371600"/>
                </a:lnTo>
                <a:lnTo>
                  <a:pt x="29583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hlinkClick r:id="rId5" action="ppaction://hlinksldjump"/>
            <a:extLst>
              <a:ext uri="{FF2B5EF4-FFF2-40B4-BE49-F238E27FC236}">
                <a16:creationId xmlns:a16="http://schemas.microsoft.com/office/drawing/2014/main" id="{E831EA7D-45C1-4C08-AFEF-056D97F3B42A}"/>
              </a:ext>
            </a:extLst>
          </p:cNvPr>
          <p:cNvSpPr/>
          <p:nvPr/>
        </p:nvSpPr>
        <p:spPr>
          <a:xfrm>
            <a:off x="7993055" y="4171679"/>
            <a:ext cx="849395" cy="1070412"/>
          </a:xfrm>
          <a:custGeom>
            <a:avLst/>
            <a:gdLst>
              <a:gd name="connsiteX0" fmla="*/ 351026 w 849395"/>
              <a:gd name="connsiteY0" fmla="*/ 221016 h 1070412"/>
              <a:gd name="connsiteX1" fmla="*/ 403029 w 849395"/>
              <a:gd name="connsiteY1" fmla="*/ 147344 h 1070412"/>
              <a:gd name="connsiteX2" fmla="*/ 437699 w 849395"/>
              <a:gd name="connsiteY2" fmla="*/ 26002 h 1070412"/>
              <a:gd name="connsiteX3" fmla="*/ 437699 w 849395"/>
              <a:gd name="connsiteY3" fmla="*/ 0 h 1070412"/>
              <a:gd name="connsiteX4" fmla="*/ 320690 w 849395"/>
              <a:gd name="connsiteY4" fmla="*/ 13001 h 1070412"/>
              <a:gd name="connsiteX5" fmla="*/ 216682 w 849395"/>
              <a:gd name="connsiteY5" fmla="*/ 225350 h 1070412"/>
              <a:gd name="connsiteX6" fmla="*/ 112675 w 849395"/>
              <a:gd name="connsiteY6" fmla="*/ 329357 h 1070412"/>
              <a:gd name="connsiteX7" fmla="*/ 82339 w 849395"/>
              <a:gd name="connsiteY7" fmla="*/ 385695 h 1070412"/>
              <a:gd name="connsiteX8" fmla="*/ 47670 w 849395"/>
              <a:gd name="connsiteY8" fmla="*/ 572042 h 1070412"/>
              <a:gd name="connsiteX9" fmla="*/ 17335 w 849395"/>
              <a:gd name="connsiteY9" fmla="*/ 706385 h 1070412"/>
              <a:gd name="connsiteX10" fmla="*/ 0 w 849395"/>
              <a:gd name="connsiteY10" fmla="*/ 853729 h 1070412"/>
              <a:gd name="connsiteX11" fmla="*/ 99674 w 849395"/>
              <a:gd name="connsiteY11" fmla="*/ 944736 h 1070412"/>
              <a:gd name="connsiteX12" fmla="*/ 182013 w 849395"/>
              <a:gd name="connsiteY12" fmla="*/ 1031409 h 1070412"/>
              <a:gd name="connsiteX13" fmla="*/ 299022 w 849395"/>
              <a:gd name="connsiteY13" fmla="*/ 1070412 h 1070412"/>
              <a:gd name="connsiteX14" fmla="*/ 424698 w 849395"/>
              <a:gd name="connsiteY14" fmla="*/ 1057411 h 1070412"/>
              <a:gd name="connsiteX15" fmla="*/ 602377 w 849395"/>
              <a:gd name="connsiteY15" fmla="*/ 975071 h 1070412"/>
              <a:gd name="connsiteX16" fmla="*/ 749721 w 849395"/>
              <a:gd name="connsiteY16" fmla="*/ 810393 h 1070412"/>
              <a:gd name="connsiteX17" fmla="*/ 767056 w 849395"/>
              <a:gd name="connsiteY17" fmla="*/ 697718 h 1070412"/>
              <a:gd name="connsiteX18" fmla="*/ 849395 w 849395"/>
              <a:gd name="connsiteY18" fmla="*/ 719386 h 1070412"/>
              <a:gd name="connsiteX19" fmla="*/ 814726 w 849395"/>
              <a:gd name="connsiteY19" fmla="*/ 619712 h 1070412"/>
              <a:gd name="connsiteX20" fmla="*/ 732387 w 849395"/>
              <a:gd name="connsiteY20" fmla="*/ 416030 h 1070412"/>
              <a:gd name="connsiteX21" fmla="*/ 546040 w 849395"/>
              <a:gd name="connsiteY21" fmla="*/ 255685 h 1070412"/>
              <a:gd name="connsiteX22" fmla="*/ 420364 w 849395"/>
              <a:gd name="connsiteY22" fmla="*/ 203682 h 1070412"/>
              <a:gd name="connsiteX23" fmla="*/ 351026 w 849395"/>
              <a:gd name="connsiteY23" fmla="*/ 221016 h 107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9395" h="1070412">
                <a:moveTo>
                  <a:pt x="351026" y="221016"/>
                </a:moveTo>
                <a:lnTo>
                  <a:pt x="403029" y="147344"/>
                </a:lnTo>
                <a:lnTo>
                  <a:pt x="437699" y="26002"/>
                </a:lnTo>
                <a:lnTo>
                  <a:pt x="437699" y="0"/>
                </a:lnTo>
                <a:lnTo>
                  <a:pt x="320690" y="13001"/>
                </a:lnTo>
                <a:lnTo>
                  <a:pt x="216682" y="225350"/>
                </a:lnTo>
                <a:lnTo>
                  <a:pt x="112675" y="329357"/>
                </a:lnTo>
                <a:lnTo>
                  <a:pt x="82339" y="385695"/>
                </a:lnTo>
                <a:lnTo>
                  <a:pt x="47670" y="572042"/>
                </a:lnTo>
                <a:lnTo>
                  <a:pt x="17335" y="706385"/>
                </a:lnTo>
                <a:lnTo>
                  <a:pt x="0" y="853729"/>
                </a:lnTo>
                <a:lnTo>
                  <a:pt x="99674" y="944736"/>
                </a:lnTo>
                <a:lnTo>
                  <a:pt x="182013" y="1031409"/>
                </a:lnTo>
                <a:lnTo>
                  <a:pt x="299022" y="1070412"/>
                </a:lnTo>
                <a:lnTo>
                  <a:pt x="424698" y="1057411"/>
                </a:lnTo>
                <a:lnTo>
                  <a:pt x="602377" y="975071"/>
                </a:lnTo>
                <a:lnTo>
                  <a:pt x="749721" y="810393"/>
                </a:lnTo>
                <a:lnTo>
                  <a:pt x="767056" y="697718"/>
                </a:lnTo>
                <a:lnTo>
                  <a:pt x="849395" y="719386"/>
                </a:lnTo>
                <a:lnTo>
                  <a:pt x="814726" y="619712"/>
                </a:lnTo>
                <a:lnTo>
                  <a:pt x="732387" y="416030"/>
                </a:lnTo>
                <a:lnTo>
                  <a:pt x="546040" y="255685"/>
                </a:lnTo>
                <a:lnTo>
                  <a:pt x="420364" y="203682"/>
                </a:lnTo>
                <a:lnTo>
                  <a:pt x="351026" y="22101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hlinkClick r:id="rId6" action="ppaction://hlinksldjump"/>
            <a:extLst>
              <a:ext uri="{FF2B5EF4-FFF2-40B4-BE49-F238E27FC236}">
                <a16:creationId xmlns:a16="http://schemas.microsoft.com/office/drawing/2014/main" id="{DF48EFFE-B979-4AEE-8A04-FCCE0397FD2A}"/>
              </a:ext>
            </a:extLst>
          </p:cNvPr>
          <p:cNvSpPr/>
          <p:nvPr/>
        </p:nvSpPr>
        <p:spPr>
          <a:xfrm>
            <a:off x="5997506" y="2049444"/>
            <a:ext cx="1509359" cy="507112"/>
          </a:xfrm>
          <a:custGeom>
            <a:avLst/>
            <a:gdLst>
              <a:gd name="connsiteX0" fmla="*/ 0 w 1509359"/>
              <a:gd name="connsiteY0" fmla="*/ 0 h 507112"/>
              <a:gd name="connsiteX1" fmla="*/ 1497380 w 1509359"/>
              <a:gd name="connsiteY1" fmla="*/ 7986 h 507112"/>
              <a:gd name="connsiteX2" fmla="*/ 1509359 w 1509359"/>
              <a:gd name="connsiteY2" fmla="*/ 507112 h 507112"/>
              <a:gd name="connsiteX3" fmla="*/ 15972 w 1509359"/>
              <a:gd name="connsiteY3" fmla="*/ 411280 h 507112"/>
              <a:gd name="connsiteX4" fmla="*/ 0 w 1509359"/>
              <a:gd name="connsiteY4" fmla="*/ 0 h 50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9359" h="507112">
                <a:moveTo>
                  <a:pt x="0" y="0"/>
                </a:moveTo>
                <a:lnTo>
                  <a:pt x="1497380" y="7986"/>
                </a:lnTo>
                <a:lnTo>
                  <a:pt x="1509359" y="507112"/>
                </a:lnTo>
                <a:lnTo>
                  <a:pt x="15972" y="41128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hlinkClick r:id="rId7" action="ppaction://hlinksldjump"/>
            <a:extLst>
              <a:ext uri="{FF2B5EF4-FFF2-40B4-BE49-F238E27FC236}">
                <a16:creationId xmlns:a16="http://schemas.microsoft.com/office/drawing/2014/main" id="{5E030F13-389F-4EDA-A321-A67186BB59C8}"/>
              </a:ext>
            </a:extLst>
          </p:cNvPr>
          <p:cNvSpPr/>
          <p:nvPr/>
        </p:nvSpPr>
        <p:spPr>
          <a:xfrm>
            <a:off x="6636244" y="2053293"/>
            <a:ext cx="112247" cy="418872"/>
          </a:xfrm>
          <a:custGeom>
            <a:avLst/>
            <a:gdLst>
              <a:gd name="connsiteX0" fmla="*/ 21902 w 112247"/>
              <a:gd name="connsiteY0" fmla="*/ 0 h 418872"/>
              <a:gd name="connsiteX1" fmla="*/ 73919 w 112247"/>
              <a:gd name="connsiteY1" fmla="*/ 0 h 418872"/>
              <a:gd name="connsiteX2" fmla="*/ 57493 w 112247"/>
              <a:gd name="connsiteY2" fmla="*/ 131411 h 418872"/>
              <a:gd name="connsiteX3" fmla="*/ 60230 w 112247"/>
              <a:gd name="connsiteY3" fmla="*/ 202592 h 418872"/>
              <a:gd name="connsiteX4" fmla="*/ 101296 w 112247"/>
              <a:gd name="connsiteY4" fmla="*/ 224494 h 418872"/>
              <a:gd name="connsiteX5" fmla="*/ 112247 w 112247"/>
              <a:gd name="connsiteY5" fmla="*/ 418872 h 418872"/>
              <a:gd name="connsiteX6" fmla="*/ 10951 w 112247"/>
              <a:gd name="connsiteY6" fmla="*/ 405184 h 418872"/>
              <a:gd name="connsiteX7" fmla="*/ 0 w 112247"/>
              <a:gd name="connsiteY7" fmla="*/ 210805 h 418872"/>
              <a:gd name="connsiteX8" fmla="*/ 24640 w 112247"/>
              <a:gd name="connsiteY8" fmla="*/ 202592 h 418872"/>
              <a:gd name="connsiteX9" fmla="*/ 24640 w 112247"/>
              <a:gd name="connsiteY9" fmla="*/ 87608 h 418872"/>
              <a:gd name="connsiteX10" fmla="*/ 21902 w 112247"/>
              <a:gd name="connsiteY10" fmla="*/ 0 h 41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247" h="418872">
                <a:moveTo>
                  <a:pt x="21902" y="0"/>
                </a:moveTo>
                <a:lnTo>
                  <a:pt x="73919" y="0"/>
                </a:lnTo>
                <a:lnTo>
                  <a:pt x="57493" y="131411"/>
                </a:lnTo>
                <a:lnTo>
                  <a:pt x="60230" y="202592"/>
                </a:lnTo>
                <a:lnTo>
                  <a:pt x="101296" y="224494"/>
                </a:lnTo>
                <a:lnTo>
                  <a:pt x="112247" y="418872"/>
                </a:lnTo>
                <a:lnTo>
                  <a:pt x="10951" y="405184"/>
                </a:lnTo>
                <a:lnTo>
                  <a:pt x="0" y="210805"/>
                </a:lnTo>
                <a:lnTo>
                  <a:pt x="24640" y="202592"/>
                </a:lnTo>
                <a:lnTo>
                  <a:pt x="24640" y="87608"/>
                </a:lnTo>
                <a:cubicBezTo>
                  <a:pt x="23727" y="58405"/>
                  <a:pt x="22815" y="29203"/>
                  <a:pt x="2190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3540972-2F6B-42EE-8D3F-02BC7D584638}"/>
              </a:ext>
            </a:extLst>
          </p:cNvPr>
          <p:cNvSpPr/>
          <p:nvPr/>
        </p:nvSpPr>
        <p:spPr>
          <a:xfrm>
            <a:off x="0" y="0"/>
            <a:ext cx="12192000" cy="6952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hlinkClick r:id="rId2" action="ppaction://hlinksldjump"/>
            <a:extLst>
              <a:ext uri="{FF2B5EF4-FFF2-40B4-BE49-F238E27FC236}">
                <a16:creationId xmlns:a16="http://schemas.microsoft.com/office/drawing/2014/main" id="{59F2482D-5A2D-4903-9A7B-1DCD2FC2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378061"/>
            <a:ext cx="9553575" cy="61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1557D-CA74-45B6-B534-E2FAF248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12" y="403697"/>
            <a:ext cx="2499359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adley Hand ITC" panose="03070402050302030203" pitchFamily="66" charset="0"/>
              </a:rPr>
              <a:t>Level 2: The real beginning</a:t>
            </a:r>
          </a:p>
        </p:txBody>
      </p:sp>
      <p:sp>
        <p:nvSpPr>
          <p:cNvPr id="4" name="Freeform: Shape 3">
            <a:hlinkClick r:id="rId4" action="ppaction://hlinksldjump"/>
            <a:extLst>
              <a:ext uri="{FF2B5EF4-FFF2-40B4-BE49-F238E27FC236}">
                <a16:creationId xmlns:a16="http://schemas.microsoft.com/office/drawing/2014/main" id="{CDFE8451-588D-4935-8F1C-F93CC8E0E3C2}"/>
              </a:ext>
            </a:extLst>
          </p:cNvPr>
          <p:cNvSpPr/>
          <p:nvPr/>
        </p:nvSpPr>
        <p:spPr>
          <a:xfrm>
            <a:off x="7217709" y="4171679"/>
            <a:ext cx="2178423" cy="1519517"/>
          </a:xfrm>
          <a:custGeom>
            <a:avLst/>
            <a:gdLst>
              <a:gd name="connsiteX0" fmla="*/ 295835 w 2178423"/>
              <a:gd name="connsiteY0" fmla="*/ 0 h 1519517"/>
              <a:gd name="connsiteX1" fmla="*/ 2178423 w 2178423"/>
              <a:gd name="connsiteY1" fmla="*/ 134470 h 1519517"/>
              <a:gd name="connsiteX2" fmla="*/ 1976717 w 2178423"/>
              <a:gd name="connsiteY2" fmla="*/ 1519517 h 1519517"/>
              <a:gd name="connsiteX3" fmla="*/ 0 w 2178423"/>
              <a:gd name="connsiteY3" fmla="*/ 1371600 h 1519517"/>
              <a:gd name="connsiteX4" fmla="*/ 295835 w 2178423"/>
              <a:gd name="connsiteY4" fmla="*/ 0 h 151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423" h="1519517">
                <a:moveTo>
                  <a:pt x="295835" y="0"/>
                </a:moveTo>
                <a:lnTo>
                  <a:pt x="2178423" y="134470"/>
                </a:lnTo>
                <a:lnTo>
                  <a:pt x="1976717" y="1519517"/>
                </a:lnTo>
                <a:lnTo>
                  <a:pt x="0" y="1371600"/>
                </a:lnTo>
                <a:lnTo>
                  <a:pt x="29583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hlinkClick r:id="rId5" action="ppaction://hlinksldjump"/>
            <a:extLst>
              <a:ext uri="{FF2B5EF4-FFF2-40B4-BE49-F238E27FC236}">
                <a16:creationId xmlns:a16="http://schemas.microsoft.com/office/drawing/2014/main" id="{E831EA7D-45C1-4C08-AFEF-056D97F3B42A}"/>
              </a:ext>
            </a:extLst>
          </p:cNvPr>
          <p:cNvSpPr/>
          <p:nvPr/>
        </p:nvSpPr>
        <p:spPr>
          <a:xfrm>
            <a:off x="7993055" y="4171679"/>
            <a:ext cx="849395" cy="1070412"/>
          </a:xfrm>
          <a:custGeom>
            <a:avLst/>
            <a:gdLst>
              <a:gd name="connsiteX0" fmla="*/ 351026 w 849395"/>
              <a:gd name="connsiteY0" fmla="*/ 221016 h 1070412"/>
              <a:gd name="connsiteX1" fmla="*/ 403029 w 849395"/>
              <a:gd name="connsiteY1" fmla="*/ 147344 h 1070412"/>
              <a:gd name="connsiteX2" fmla="*/ 437699 w 849395"/>
              <a:gd name="connsiteY2" fmla="*/ 26002 h 1070412"/>
              <a:gd name="connsiteX3" fmla="*/ 437699 w 849395"/>
              <a:gd name="connsiteY3" fmla="*/ 0 h 1070412"/>
              <a:gd name="connsiteX4" fmla="*/ 320690 w 849395"/>
              <a:gd name="connsiteY4" fmla="*/ 13001 h 1070412"/>
              <a:gd name="connsiteX5" fmla="*/ 216682 w 849395"/>
              <a:gd name="connsiteY5" fmla="*/ 225350 h 1070412"/>
              <a:gd name="connsiteX6" fmla="*/ 112675 w 849395"/>
              <a:gd name="connsiteY6" fmla="*/ 329357 h 1070412"/>
              <a:gd name="connsiteX7" fmla="*/ 82339 w 849395"/>
              <a:gd name="connsiteY7" fmla="*/ 385695 h 1070412"/>
              <a:gd name="connsiteX8" fmla="*/ 47670 w 849395"/>
              <a:gd name="connsiteY8" fmla="*/ 572042 h 1070412"/>
              <a:gd name="connsiteX9" fmla="*/ 17335 w 849395"/>
              <a:gd name="connsiteY9" fmla="*/ 706385 h 1070412"/>
              <a:gd name="connsiteX10" fmla="*/ 0 w 849395"/>
              <a:gd name="connsiteY10" fmla="*/ 853729 h 1070412"/>
              <a:gd name="connsiteX11" fmla="*/ 99674 w 849395"/>
              <a:gd name="connsiteY11" fmla="*/ 944736 h 1070412"/>
              <a:gd name="connsiteX12" fmla="*/ 182013 w 849395"/>
              <a:gd name="connsiteY12" fmla="*/ 1031409 h 1070412"/>
              <a:gd name="connsiteX13" fmla="*/ 299022 w 849395"/>
              <a:gd name="connsiteY13" fmla="*/ 1070412 h 1070412"/>
              <a:gd name="connsiteX14" fmla="*/ 424698 w 849395"/>
              <a:gd name="connsiteY14" fmla="*/ 1057411 h 1070412"/>
              <a:gd name="connsiteX15" fmla="*/ 602377 w 849395"/>
              <a:gd name="connsiteY15" fmla="*/ 975071 h 1070412"/>
              <a:gd name="connsiteX16" fmla="*/ 749721 w 849395"/>
              <a:gd name="connsiteY16" fmla="*/ 810393 h 1070412"/>
              <a:gd name="connsiteX17" fmla="*/ 767056 w 849395"/>
              <a:gd name="connsiteY17" fmla="*/ 697718 h 1070412"/>
              <a:gd name="connsiteX18" fmla="*/ 849395 w 849395"/>
              <a:gd name="connsiteY18" fmla="*/ 719386 h 1070412"/>
              <a:gd name="connsiteX19" fmla="*/ 814726 w 849395"/>
              <a:gd name="connsiteY19" fmla="*/ 619712 h 1070412"/>
              <a:gd name="connsiteX20" fmla="*/ 732387 w 849395"/>
              <a:gd name="connsiteY20" fmla="*/ 416030 h 1070412"/>
              <a:gd name="connsiteX21" fmla="*/ 546040 w 849395"/>
              <a:gd name="connsiteY21" fmla="*/ 255685 h 1070412"/>
              <a:gd name="connsiteX22" fmla="*/ 420364 w 849395"/>
              <a:gd name="connsiteY22" fmla="*/ 203682 h 1070412"/>
              <a:gd name="connsiteX23" fmla="*/ 351026 w 849395"/>
              <a:gd name="connsiteY23" fmla="*/ 221016 h 107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9395" h="1070412">
                <a:moveTo>
                  <a:pt x="351026" y="221016"/>
                </a:moveTo>
                <a:lnTo>
                  <a:pt x="403029" y="147344"/>
                </a:lnTo>
                <a:lnTo>
                  <a:pt x="437699" y="26002"/>
                </a:lnTo>
                <a:lnTo>
                  <a:pt x="437699" y="0"/>
                </a:lnTo>
                <a:lnTo>
                  <a:pt x="320690" y="13001"/>
                </a:lnTo>
                <a:lnTo>
                  <a:pt x="216682" y="225350"/>
                </a:lnTo>
                <a:lnTo>
                  <a:pt x="112675" y="329357"/>
                </a:lnTo>
                <a:lnTo>
                  <a:pt x="82339" y="385695"/>
                </a:lnTo>
                <a:lnTo>
                  <a:pt x="47670" y="572042"/>
                </a:lnTo>
                <a:lnTo>
                  <a:pt x="17335" y="706385"/>
                </a:lnTo>
                <a:lnTo>
                  <a:pt x="0" y="853729"/>
                </a:lnTo>
                <a:lnTo>
                  <a:pt x="99674" y="944736"/>
                </a:lnTo>
                <a:lnTo>
                  <a:pt x="182013" y="1031409"/>
                </a:lnTo>
                <a:lnTo>
                  <a:pt x="299022" y="1070412"/>
                </a:lnTo>
                <a:lnTo>
                  <a:pt x="424698" y="1057411"/>
                </a:lnTo>
                <a:lnTo>
                  <a:pt x="602377" y="975071"/>
                </a:lnTo>
                <a:lnTo>
                  <a:pt x="749721" y="810393"/>
                </a:lnTo>
                <a:lnTo>
                  <a:pt x="767056" y="697718"/>
                </a:lnTo>
                <a:lnTo>
                  <a:pt x="849395" y="719386"/>
                </a:lnTo>
                <a:lnTo>
                  <a:pt x="814726" y="619712"/>
                </a:lnTo>
                <a:lnTo>
                  <a:pt x="732387" y="416030"/>
                </a:lnTo>
                <a:lnTo>
                  <a:pt x="546040" y="255685"/>
                </a:lnTo>
                <a:lnTo>
                  <a:pt x="420364" y="203682"/>
                </a:lnTo>
                <a:lnTo>
                  <a:pt x="351026" y="22101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hlinkClick r:id="rId6" action="ppaction://hlinksldjump"/>
            <a:extLst>
              <a:ext uri="{FF2B5EF4-FFF2-40B4-BE49-F238E27FC236}">
                <a16:creationId xmlns:a16="http://schemas.microsoft.com/office/drawing/2014/main" id="{DF48EFFE-B979-4AEE-8A04-FCCE0397FD2A}"/>
              </a:ext>
            </a:extLst>
          </p:cNvPr>
          <p:cNvSpPr/>
          <p:nvPr/>
        </p:nvSpPr>
        <p:spPr>
          <a:xfrm>
            <a:off x="5997506" y="2049444"/>
            <a:ext cx="1509359" cy="507112"/>
          </a:xfrm>
          <a:custGeom>
            <a:avLst/>
            <a:gdLst>
              <a:gd name="connsiteX0" fmla="*/ 0 w 1509359"/>
              <a:gd name="connsiteY0" fmla="*/ 0 h 507112"/>
              <a:gd name="connsiteX1" fmla="*/ 1497380 w 1509359"/>
              <a:gd name="connsiteY1" fmla="*/ 7986 h 507112"/>
              <a:gd name="connsiteX2" fmla="*/ 1509359 w 1509359"/>
              <a:gd name="connsiteY2" fmla="*/ 507112 h 507112"/>
              <a:gd name="connsiteX3" fmla="*/ 15972 w 1509359"/>
              <a:gd name="connsiteY3" fmla="*/ 411280 h 507112"/>
              <a:gd name="connsiteX4" fmla="*/ 0 w 1509359"/>
              <a:gd name="connsiteY4" fmla="*/ 0 h 50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9359" h="507112">
                <a:moveTo>
                  <a:pt x="0" y="0"/>
                </a:moveTo>
                <a:lnTo>
                  <a:pt x="1497380" y="7986"/>
                </a:lnTo>
                <a:lnTo>
                  <a:pt x="1509359" y="507112"/>
                </a:lnTo>
                <a:lnTo>
                  <a:pt x="15972" y="41128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D9DBACB6-8234-4813-9FC0-A011690AC39C}"/>
              </a:ext>
            </a:extLst>
          </p:cNvPr>
          <p:cNvSpPr/>
          <p:nvPr/>
        </p:nvSpPr>
        <p:spPr>
          <a:xfrm>
            <a:off x="6578152" y="2632643"/>
            <a:ext cx="246451" cy="195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94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312</Words>
  <Application>Microsoft Office PowerPoint</Application>
  <PresentationFormat>Widescreen</PresentationFormat>
  <Paragraphs>45</Paragraphs>
  <Slides>36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Bradley Hand ITC</vt:lpstr>
      <vt:lpstr>Garamond</vt:lpstr>
      <vt:lpstr>Georgia Pro</vt:lpstr>
      <vt:lpstr>Georgia Pro Cond Black</vt:lpstr>
      <vt:lpstr>SavonVTI</vt:lpstr>
      <vt:lpstr>Welcome to notpron, AP Music Theory Edition!</vt:lpstr>
      <vt:lpstr>WARNING: For the playability of this game, please do not use arrow keys to navigate between slides</vt:lpstr>
      <vt:lpstr>Level 1: Let’s start with something simple…</vt:lpstr>
      <vt:lpstr>Level 1: Let’s start with something simple…</vt:lpstr>
      <vt:lpstr>Level 2: The real beginning</vt:lpstr>
      <vt:lpstr>Level 2: The real beginning</vt:lpstr>
      <vt:lpstr>Level 2: The real beginning</vt:lpstr>
      <vt:lpstr>Level 2: The real beginning</vt:lpstr>
      <vt:lpstr>Level 2: The real beginning</vt:lpstr>
      <vt:lpstr>It’s Rewind Time…</vt:lpstr>
      <vt:lpstr>Level 2: The real beginning</vt:lpstr>
      <vt:lpstr>Level 3: Build up Our Machine</vt:lpstr>
      <vt:lpstr>Level 3: Build up Our Machine</vt:lpstr>
      <vt:lpstr>Level 3: Build up Our Machine</vt:lpstr>
      <vt:lpstr>Level 3: Build up Our Machine</vt:lpstr>
      <vt:lpstr>Level 3: Build up Our Machine</vt:lpstr>
      <vt:lpstr>Level 3: Build up Our Machine</vt:lpstr>
      <vt:lpstr>Level 3: Build up Our Machine</vt:lpstr>
      <vt:lpstr>Level 3: Build up Our Machine</vt:lpstr>
      <vt:lpstr>Level 3: Build up Our Machine</vt:lpstr>
      <vt:lpstr>Level 3: Build up Our Machine</vt:lpstr>
      <vt:lpstr>Level 3: Build up Our Machine</vt:lpstr>
      <vt:lpstr>Level 4: Mimi’s Secret Knock</vt:lpstr>
      <vt:lpstr>Level 4: Mimi’s Secret Knock</vt:lpstr>
      <vt:lpstr>Level 4: Mimi’s Secret Knock</vt:lpstr>
      <vt:lpstr>Level 4: Mimi’s Secret Knock</vt:lpstr>
      <vt:lpstr>Level 4: Mimi’s Secret Knock</vt:lpstr>
      <vt:lpstr>Level 4: Mimi’s Secret Knock</vt:lpstr>
      <vt:lpstr>Level 4: Mimi’s Secret Knock</vt:lpstr>
      <vt:lpstr>Level 4: Mimi’s Secret Knock</vt:lpstr>
      <vt:lpstr>Level 4: Mimi’s Secret Knock</vt:lpstr>
      <vt:lpstr>Level 4: Mimi’s Secret Knock</vt:lpstr>
      <vt:lpstr>Level 4: Mimi’s Secret Knock</vt:lpstr>
      <vt:lpstr>Level 4: Mimi’s Secret Knock</vt:lpstr>
      <vt:lpstr>Level 4: Mimi’s Secret Knock</vt:lpstr>
      <vt:lpstr>Level 5: In construction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notpron, AP Music Theory Edition!</dc:title>
  <dc:creator>Sujun Cheng</dc:creator>
  <cp:lastModifiedBy>Sujun Cheng</cp:lastModifiedBy>
  <cp:revision>2</cp:revision>
  <dcterms:created xsi:type="dcterms:W3CDTF">2020-05-01T01:23:45Z</dcterms:created>
  <dcterms:modified xsi:type="dcterms:W3CDTF">2020-05-02T04:01:57Z</dcterms:modified>
</cp:coreProperties>
</file>